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1.xml"/>
  <Override ContentType="application/vnd.openxmlformats-officedocument.presentationml.slideMaster+xml" PartName="/ppt/slideMasters/slideMaster13.xml"/>
  <Override ContentType="application/vnd.openxmlformats-officedocument.presentationml.slideMaster+xml" PartName="/ppt/slideMasters/slideMaster10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5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14.xml"/>
  <Override ContentType="application/vnd.openxmlformats-officedocument.presentationml.slideMaster+xml" PartName="/ppt/slideMasters/slideMaster12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6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14.xml"/>
  <Override ContentType="application/vnd.openxmlformats-officedocument.theme+xml" PartName="/ppt/theme/theme6.xml"/>
  <Override ContentType="application/vnd.openxmlformats-officedocument.theme+xml" PartName="/ppt/theme/theme3.xml"/>
  <Override ContentType="application/vnd.openxmlformats-officedocument.theme+xml" PartName="/ppt/theme/theme11.xml"/>
  <Override ContentType="application/vnd.openxmlformats-officedocument.theme+xml" PartName="/ppt/theme/theme5.xml"/>
  <Override ContentType="application/vnd.openxmlformats-officedocument.theme+xml" PartName="/ppt/theme/theme15.xml"/>
  <Override ContentType="application/vnd.openxmlformats-officedocument.theme+xml" PartName="/ppt/theme/theme9.xml"/>
  <Override ContentType="application/vnd.openxmlformats-officedocument.theme+xml" PartName="/ppt/theme/theme13.xml"/>
  <Override ContentType="application/vnd.openxmlformats-officedocument.theme+xml" PartName="/ppt/theme/theme7.xml"/>
  <Override ContentType="application/vnd.openxmlformats-officedocument.theme+xml" PartName="/ppt/theme/theme2.xml"/>
  <Override ContentType="application/vnd.openxmlformats-officedocument.theme+xml" PartName="/ppt/theme/theme4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1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50" r:id="rId5"/>
    <p:sldMasterId id="2147483652" r:id="rId6"/>
    <p:sldMasterId id="2147483654" r:id="rId7"/>
    <p:sldMasterId id="2147483656" r:id="rId8"/>
    <p:sldMasterId id="2147483658" r:id="rId9"/>
    <p:sldMasterId id="2147483659" r:id="rId10"/>
    <p:sldMasterId id="2147483661" r:id="rId11"/>
    <p:sldMasterId id="2147483663" r:id="rId12"/>
    <p:sldMasterId id="2147483665" r:id="rId13"/>
    <p:sldMasterId id="2147483667" r:id="rId14"/>
    <p:sldMasterId id="2147483669" r:id="rId15"/>
    <p:sldMasterId id="2147483671" r:id="rId16"/>
    <p:sldMasterId id="2147483673" r:id="rId17"/>
  </p:sldMasterIdLst>
  <p:notesMasterIdLst>
    <p:notesMasterId r:id="rId18"/>
  </p:notesMasterIdLst>
  <p:sldIdLst>
    <p:sldId id="256" r:id="rId19"/>
    <p:sldId id="257" r:id="rId20"/>
    <p:sldId id="258" r:id="rId21"/>
    <p:sldId id="259" r:id="rId22"/>
    <p:sldId id="260" r:id="rId23"/>
    <p:sldId id="261" r:id="rId24"/>
    <p:sldId id="262" r:id="rId25"/>
    <p:sldId id="263" r:id="rId26"/>
    <p:sldId id="264" r:id="rId27"/>
    <p:sldId id="265" r:id="rId28"/>
    <p:sldId id="266" r:id="rId29"/>
    <p:sldId id="267" r:id="rId30"/>
    <p:sldId id="268" r:id="rId31"/>
    <p:sldId id="269" r:id="rId32"/>
    <p:sldId id="270" r:id="rId33"/>
    <p:sldId id="271" r:id="rId34"/>
    <p:sldId id="272" r:id="rId35"/>
    <p:sldId id="273" r:id="rId36"/>
    <p:sldId id="274" r:id="rId37"/>
    <p:sldId id="275" r:id="rId38"/>
    <p:sldId id="276" r:id="rId39"/>
    <p:sldId id="277" r:id="rId40"/>
    <p:sldId id="278" r:id="rId41"/>
    <p:sldId id="279" r:id="rId42"/>
    <p:sldId id="280" r:id="rId43"/>
    <p:sldId id="281" r:id="rId44"/>
    <p:sldId id="282" r:id="rId45"/>
    <p:sldId id="283" r:id="rId46"/>
    <p:sldId id="284" r:id="rId47"/>
    <p:sldId id="285" r:id="rId48"/>
    <p:sldId id="286" r:id="rId49"/>
    <p:sldId id="287" r:id="rId50"/>
    <p:sldId id="288" r:id="rId51"/>
    <p:sldId id="289" r:id="rId52"/>
    <p:sldId id="290" r:id="rId53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205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notesGuideLst>
    </p:ext>
    <p:ext uri="GoogleSlidesCustomDataVersion2">
      <go:slidesCustomData xmlns:go="http://customooxmlschemas.google.com/" r:id="rId54" roundtripDataSignature="AMtx7mgrSSUjMSK8NpatvOMbNdS8bKGYI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205" orient="horz"/>
        <p:guide pos="288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2.xml"/><Relationship Id="rId42" Type="http://schemas.openxmlformats.org/officeDocument/2006/relationships/slide" Target="slides/slide24.xml"/><Relationship Id="rId41" Type="http://schemas.openxmlformats.org/officeDocument/2006/relationships/slide" Target="slides/slide23.xml"/><Relationship Id="rId44" Type="http://schemas.openxmlformats.org/officeDocument/2006/relationships/slide" Target="slides/slide26.xml"/><Relationship Id="rId43" Type="http://schemas.openxmlformats.org/officeDocument/2006/relationships/slide" Target="slides/slide25.xml"/><Relationship Id="rId46" Type="http://schemas.openxmlformats.org/officeDocument/2006/relationships/slide" Target="slides/slide28.xml"/><Relationship Id="rId45" Type="http://schemas.openxmlformats.org/officeDocument/2006/relationships/slide" Target="slides/slide27.xml"/><Relationship Id="rId1" Type="http://schemas.openxmlformats.org/officeDocument/2006/relationships/theme" Target="theme/theme1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48" Type="http://schemas.openxmlformats.org/officeDocument/2006/relationships/slide" Target="slides/slide30.xml"/><Relationship Id="rId47" Type="http://schemas.openxmlformats.org/officeDocument/2006/relationships/slide" Target="slides/slide29.xml"/><Relationship Id="rId49" Type="http://schemas.openxmlformats.org/officeDocument/2006/relationships/slide" Target="slides/slide31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13.xml"/><Relationship Id="rId30" Type="http://schemas.openxmlformats.org/officeDocument/2006/relationships/slide" Target="slides/slide12.xml"/><Relationship Id="rId33" Type="http://schemas.openxmlformats.org/officeDocument/2006/relationships/slide" Target="slides/slide15.xml"/><Relationship Id="rId32" Type="http://schemas.openxmlformats.org/officeDocument/2006/relationships/slide" Target="slides/slide14.xml"/><Relationship Id="rId35" Type="http://schemas.openxmlformats.org/officeDocument/2006/relationships/slide" Target="slides/slide17.xml"/><Relationship Id="rId34" Type="http://schemas.openxmlformats.org/officeDocument/2006/relationships/slide" Target="slides/slide16.xml"/><Relationship Id="rId37" Type="http://schemas.openxmlformats.org/officeDocument/2006/relationships/slide" Target="slides/slide19.xml"/><Relationship Id="rId36" Type="http://schemas.openxmlformats.org/officeDocument/2006/relationships/slide" Target="slides/slide18.xml"/><Relationship Id="rId39" Type="http://schemas.openxmlformats.org/officeDocument/2006/relationships/slide" Target="slides/slide21.xml"/><Relationship Id="rId38" Type="http://schemas.openxmlformats.org/officeDocument/2006/relationships/slide" Target="slides/slide20.xml"/><Relationship Id="rId20" Type="http://schemas.openxmlformats.org/officeDocument/2006/relationships/slide" Target="slides/slide2.xml"/><Relationship Id="rId22" Type="http://schemas.openxmlformats.org/officeDocument/2006/relationships/slide" Target="slides/slide4.xml"/><Relationship Id="rId21" Type="http://schemas.openxmlformats.org/officeDocument/2006/relationships/slide" Target="slides/slide3.xml"/><Relationship Id="rId24" Type="http://schemas.openxmlformats.org/officeDocument/2006/relationships/slide" Target="slides/slide6.xml"/><Relationship Id="rId23" Type="http://schemas.openxmlformats.org/officeDocument/2006/relationships/slide" Target="slides/slide5.xml"/><Relationship Id="rId26" Type="http://schemas.openxmlformats.org/officeDocument/2006/relationships/slide" Target="slides/slide8.xml"/><Relationship Id="rId25" Type="http://schemas.openxmlformats.org/officeDocument/2006/relationships/slide" Target="slides/slide7.xml"/><Relationship Id="rId28" Type="http://schemas.openxmlformats.org/officeDocument/2006/relationships/slide" Target="slides/slide10.xml"/><Relationship Id="rId27" Type="http://schemas.openxmlformats.org/officeDocument/2006/relationships/slide" Target="slides/slide9.xml"/><Relationship Id="rId29" Type="http://schemas.openxmlformats.org/officeDocument/2006/relationships/slide" Target="slides/slide11.xml"/><Relationship Id="rId51" Type="http://schemas.openxmlformats.org/officeDocument/2006/relationships/slide" Target="slides/slide33.xml"/><Relationship Id="rId50" Type="http://schemas.openxmlformats.org/officeDocument/2006/relationships/slide" Target="slides/slide32.xml"/><Relationship Id="rId53" Type="http://schemas.openxmlformats.org/officeDocument/2006/relationships/slide" Target="slides/slide35.xml"/><Relationship Id="rId52" Type="http://schemas.openxmlformats.org/officeDocument/2006/relationships/slide" Target="slides/slide34.xml"/><Relationship Id="rId11" Type="http://schemas.openxmlformats.org/officeDocument/2006/relationships/slideMaster" Target="slideMasters/slideMaster8.xml"/><Relationship Id="rId10" Type="http://schemas.openxmlformats.org/officeDocument/2006/relationships/slideMaster" Target="slideMasters/slideMaster7.xml"/><Relationship Id="rId54" Type="http://customschemas.google.com/relationships/presentationmetadata" Target="metadata"/><Relationship Id="rId13" Type="http://schemas.openxmlformats.org/officeDocument/2006/relationships/slideMaster" Target="slideMasters/slideMaster10.xml"/><Relationship Id="rId12" Type="http://schemas.openxmlformats.org/officeDocument/2006/relationships/slideMaster" Target="slideMasters/slideMaster9.xml"/><Relationship Id="rId15" Type="http://schemas.openxmlformats.org/officeDocument/2006/relationships/slideMaster" Target="slideMasters/slideMaster12.xml"/><Relationship Id="rId14" Type="http://schemas.openxmlformats.org/officeDocument/2006/relationships/slideMaster" Target="slideMasters/slideMaster11.xml"/><Relationship Id="rId17" Type="http://schemas.openxmlformats.org/officeDocument/2006/relationships/slideMaster" Target="slideMasters/slideMaster14.xml"/><Relationship Id="rId16" Type="http://schemas.openxmlformats.org/officeDocument/2006/relationships/slideMaster" Target="slideMasters/slideMaster13.xml"/><Relationship Id="rId19" Type="http://schemas.openxmlformats.org/officeDocument/2006/relationships/slide" Target="slides/slide1.xml"/><Relationship Id="rId18" Type="http://schemas.openxmlformats.org/officeDocument/2006/relationships/notesMaster" Target="notesMasters/notesMaster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9" name="Google Shape;19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b="0" i="0" lang="en-US" sz="2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0" name="Google Shape;22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3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1" name="Google Shape;23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0" name="Google Shape;24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5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9" name="Google Shape;27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Message:   ANSYS is a major company with a worldwide presence.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Make the trainees aware that the company is much larger than the business in your own country. </a:t>
            </a:r>
            <a:endParaRPr/>
          </a:p>
        </p:txBody>
      </p:sp>
      <p:sp>
        <p:nvSpPr>
          <p:cNvPr id="280" name="Google Shape;280;p8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7"/>
          <p:cNvSpPr txBox="1"/>
          <p:nvPr>
            <p:ph type="ctrTitle"/>
          </p:nvPr>
        </p:nvSpPr>
        <p:spPr>
          <a:xfrm>
            <a:off x="722376" y="1820206"/>
            <a:ext cx="77724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1" sz="4500">
                <a:solidFill>
                  <a:srgbClr val="FF8C3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7"/>
          <p:cNvSpPr txBox="1"/>
          <p:nvPr>
            <p:ph idx="1" type="subTitle"/>
          </p:nvPr>
        </p:nvSpPr>
        <p:spPr>
          <a:xfrm>
            <a:off x="722376" y="368503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8766F"/>
                </a:solidFill>
              </a:defRPr>
            </a:lvl1pPr>
            <a:lvl2pPr lvl="1" algn="ctr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2pPr>
            <a:lvl3pPr lvl="2" algn="ctr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3pPr>
            <a:lvl4pPr lvl="3" algn="ctr">
              <a:spcBef>
                <a:spcPts val="225"/>
              </a:spcBef>
              <a:spcAft>
                <a:spcPts val="0"/>
              </a:spcAft>
              <a:buSzPts val="2016"/>
              <a:buNone/>
              <a:defRPr/>
            </a:lvl4pPr>
            <a:lvl5pPr lvl="4" algn="ctr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255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257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255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20" name="Google Shape;20;p37"/>
          <p:cNvSpPr txBox="1"/>
          <p:nvPr>
            <p:ph idx="10" type="dt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A7A3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7"/>
          <p:cNvSpPr txBox="1"/>
          <p:nvPr>
            <p:ph idx="11" type="ftr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7"/>
          <p:cNvSpPr txBox="1"/>
          <p:nvPr>
            <p:ph idx="12" type="sldNum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6"/>
          <p:cNvSpPr txBox="1"/>
          <p:nvPr>
            <p:ph type="title"/>
          </p:nvPr>
        </p:nvSpPr>
        <p:spPr>
          <a:xfrm>
            <a:off x="5538784" y="533400"/>
            <a:ext cx="29718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None/>
              <a:defRPr b="1" sz="22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56"/>
          <p:cNvSpPr txBox="1"/>
          <p:nvPr>
            <p:ph idx="1" type="body"/>
          </p:nvPr>
        </p:nvSpPr>
        <p:spPr>
          <a:xfrm>
            <a:off x="5538847" y="1447802"/>
            <a:ext cx="2971800" cy="420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91425">
            <a:noAutofit/>
          </a:bodyPr>
          <a:lstStyle>
            <a:lvl1pPr indent="-228600" lvl="0" marL="457200" marR="18288" algn="l">
              <a:spcBef>
                <a:spcPts val="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25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dk1"/>
                </a:solidFill>
              </a:defRPr>
            </a:lvl2pPr>
            <a:lvl3pPr indent="-228600" lvl="2" marL="1371600" algn="l">
              <a:spcBef>
                <a:spcPts val="25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</a:defRPr>
            </a:lvl3pPr>
            <a:lvl4pPr indent="-228600" lvl="3" marL="1828800" algn="l">
              <a:spcBef>
                <a:spcPts val="225"/>
              </a:spcBef>
              <a:spcAft>
                <a:spcPts val="0"/>
              </a:spcAft>
              <a:buSzPts val="1008"/>
              <a:buNone/>
              <a:defRPr sz="900">
                <a:solidFill>
                  <a:schemeClr val="dk1"/>
                </a:solidFill>
              </a:defRPr>
            </a:lvl4pPr>
            <a:lvl5pPr indent="-228600" lvl="4" marL="2286000" algn="l">
              <a:spcBef>
                <a:spcPts val="250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dk1"/>
                </a:solidFill>
              </a:defRPr>
            </a:lvl5pPr>
            <a:lvl6pPr indent="-342900" lvl="5" marL="27432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150" name="Google Shape;150;p56"/>
          <p:cNvSpPr txBox="1"/>
          <p:nvPr>
            <p:ph idx="2" type="body"/>
          </p:nvPr>
        </p:nvSpPr>
        <p:spPr>
          <a:xfrm>
            <a:off x="761372" y="930144"/>
            <a:ext cx="4626159" cy="472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Autofit/>
          </a:bodyPr>
          <a:lstStyle>
            <a:lvl1pPr indent="-370840" lvl="0" marL="457200" algn="l">
              <a:spcBef>
                <a:spcPts val="250"/>
              </a:spcBef>
              <a:spcAft>
                <a:spcPts val="0"/>
              </a:spcAft>
              <a:buSzPts val="2240"/>
              <a:buChar char="⚫"/>
              <a:defRPr sz="2800">
                <a:solidFill>
                  <a:schemeClr val="dk1"/>
                </a:solidFill>
              </a:defRPr>
            </a:lvl1pPr>
            <a:lvl2pPr indent="-393700" lvl="1" marL="914400" algn="l">
              <a:spcBef>
                <a:spcPts val="250"/>
              </a:spcBef>
              <a:spcAft>
                <a:spcPts val="0"/>
              </a:spcAft>
              <a:buSzPts val="2600"/>
              <a:buChar char="◦"/>
              <a:defRPr sz="2600">
                <a:solidFill>
                  <a:schemeClr val="dk1"/>
                </a:solidFill>
              </a:defRPr>
            </a:lvl2pPr>
            <a:lvl3pPr indent="-381000" lvl="2" marL="1371600" algn="l">
              <a:spcBef>
                <a:spcPts val="250"/>
              </a:spcBef>
              <a:spcAft>
                <a:spcPts val="0"/>
              </a:spcAft>
              <a:buSzPts val="2400"/>
              <a:buChar char="●"/>
              <a:defRPr sz="2400">
                <a:solidFill>
                  <a:schemeClr val="dk1"/>
                </a:solidFill>
              </a:defRPr>
            </a:lvl3pPr>
            <a:lvl4pPr indent="-370839" lvl="3" marL="1828800" algn="l">
              <a:spcBef>
                <a:spcPts val="225"/>
              </a:spcBef>
              <a:spcAft>
                <a:spcPts val="0"/>
              </a:spcAft>
              <a:buSzPts val="2240"/>
              <a:buChar char="◦"/>
              <a:defRPr sz="2000">
                <a:solidFill>
                  <a:schemeClr val="dk1"/>
                </a:solidFill>
              </a:defRPr>
            </a:lvl4pPr>
            <a:lvl5pPr indent="-355600" lvl="4" marL="2286000" algn="l">
              <a:spcBef>
                <a:spcPts val="250"/>
              </a:spcBef>
              <a:spcAft>
                <a:spcPts val="0"/>
              </a:spcAft>
              <a:buSzPts val="2000"/>
              <a:buChar char="●"/>
              <a:defRPr sz="2000">
                <a:solidFill>
                  <a:schemeClr val="dk1"/>
                </a:solidFill>
              </a:defRPr>
            </a:lvl5pPr>
            <a:lvl6pPr indent="-228600" lvl="5" marL="2743200" algn="l">
              <a:spcBef>
                <a:spcPts val="250"/>
              </a:spcBef>
              <a:spcAft>
                <a:spcPts val="0"/>
              </a:spcAft>
              <a:buSzPts val="1700"/>
              <a:buNone/>
              <a:defRPr/>
            </a:lvl6pPr>
            <a:lvl7pPr indent="-342900" lvl="6" marL="32004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151" name="Google Shape;151;p56"/>
          <p:cNvSpPr txBox="1"/>
          <p:nvPr>
            <p:ph idx="10" type="dt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A7A3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56"/>
          <p:cNvSpPr txBox="1"/>
          <p:nvPr>
            <p:ph idx="11" type="ftr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56"/>
          <p:cNvSpPr txBox="1"/>
          <p:nvPr>
            <p:ph idx="12" type="sldNum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showMasterSp="0" type="picTx">
  <p:cSld name="PICTURE_WITH_CAPTION_TEXT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8"/>
          <p:cNvSpPr txBox="1"/>
          <p:nvPr>
            <p:ph type="title"/>
          </p:nvPr>
        </p:nvSpPr>
        <p:spPr>
          <a:xfrm>
            <a:off x="457200" y="5012056"/>
            <a:ext cx="8229600" cy="10515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8766F"/>
              </a:buClr>
              <a:buSzPts val="3600"/>
              <a:buFont typeface="Verdana"/>
              <a:buNone/>
              <a:defRPr b="0" sz="3600">
                <a:solidFill>
                  <a:srgbClr val="78766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58"/>
          <p:cNvSpPr txBox="1"/>
          <p:nvPr>
            <p:ph idx="1" type="body"/>
          </p:nvPr>
        </p:nvSpPr>
        <p:spPr>
          <a:xfrm>
            <a:off x="6462712" y="533400"/>
            <a:ext cx="2240280" cy="4211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91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FFFFFF"/>
                </a:solidFill>
              </a:defRPr>
            </a:lvl1pPr>
            <a:lvl2pPr indent="-304800" lvl="1" marL="914400" algn="l">
              <a:spcBef>
                <a:spcPts val="250"/>
              </a:spcBef>
              <a:spcAft>
                <a:spcPts val="0"/>
              </a:spcAft>
              <a:buSzPts val="1200"/>
              <a:buChar char="◦"/>
              <a:defRPr sz="1200">
                <a:solidFill>
                  <a:srgbClr val="FFFFFF"/>
                </a:solidFill>
              </a:defRPr>
            </a:lvl2pPr>
            <a:lvl3pPr indent="-292100" lvl="2" marL="1371600" algn="l">
              <a:spcBef>
                <a:spcPts val="250"/>
              </a:spcBef>
              <a:spcAft>
                <a:spcPts val="0"/>
              </a:spcAft>
              <a:buSzPts val="1000"/>
              <a:buChar char="●"/>
              <a:defRPr sz="1000">
                <a:solidFill>
                  <a:srgbClr val="FFFFFF"/>
                </a:solidFill>
              </a:defRPr>
            </a:lvl3pPr>
            <a:lvl4pPr indent="-292608" lvl="3" marL="1828800" algn="l">
              <a:spcBef>
                <a:spcPts val="225"/>
              </a:spcBef>
              <a:spcAft>
                <a:spcPts val="0"/>
              </a:spcAft>
              <a:buSzPts val="1008"/>
              <a:buChar char="◦"/>
              <a:defRPr sz="900">
                <a:solidFill>
                  <a:srgbClr val="FFFFFF"/>
                </a:solidFill>
              </a:defRPr>
            </a:lvl4pPr>
            <a:lvl5pPr indent="-285750" lvl="4" marL="2286000" algn="l">
              <a:spcBef>
                <a:spcPts val="250"/>
              </a:spcBef>
              <a:spcAft>
                <a:spcPts val="0"/>
              </a:spcAft>
              <a:buSzPts val="900"/>
              <a:buChar char="●"/>
              <a:defRPr sz="900">
                <a:solidFill>
                  <a:srgbClr val="FFFFFF"/>
                </a:solidFill>
              </a:defRPr>
            </a:lvl5pPr>
            <a:lvl6pPr indent="-342900" lvl="5" marL="27432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165" name="Google Shape;165;p58"/>
          <p:cNvSpPr/>
          <p:nvPr>
            <p:ph idx="2" type="pic"/>
          </p:nvPr>
        </p:nvSpPr>
        <p:spPr>
          <a:xfrm>
            <a:off x="421480" y="435768"/>
            <a:ext cx="5925312" cy="4343400"/>
          </a:xfrm>
          <a:prstGeom prst="snipRoundRect">
            <a:avLst>
              <a:gd fmla="val 1040" name="adj1"/>
              <a:gd fmla="val 0" name="adj2"/>
            </a:avLst>
          </a:prstGeom>
          <a:solidFill>
            <a:srgbClr val="4F4D49"/>
          </a:solidFill>
          <a:ln>
            <a:noFill/>
          </a:ln>
        </p:spPr>
      </p:sp>
      <p:sp>
        <p:nvSpPr>
          <p:cNvPr id="166" name="Google Shape;166;p58"/>
          <p:cNvSpPr txBox="1"/>
          <p:nvPr>
            <p:ph idx="10" type="dt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A7A3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58"/>
          <p:cNvSpPr txBox="1"/>
          <p:nvPr>
            <p:ph idx="11" type="ftr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58"/>
          <p:cNvSpPr txBox="1"/>
          <p:nvPr>
            <p:ph idx="12" type="sldNum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60"/>
          <p:cNvSpPr txBox="1"/>
          <p:nvPr>
            <p:ph type="title"/>
          </p:nvPr>
        </p:nvSpPr>
        <p:spPr>
          <a:xfrm>
            <a:off x="502920" y="4983480"/>
            <a:ext cx="8183880" cy="10515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60"/>
          <p:cNvSpPr txBox="1"/>
          <p:nvPr>
            <p:ph idx="1" type="body"/>
          </p:nvPr>
        </p:nvSpPr>
        <p:spPr>
          <a:xfrm rot="5400000">
            <a:off x="2500884" y="-1467612"/>
            <a:ext cx="4187952" cy="8183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Autofit/>
          </a:bodyPr>
          <a:lstStyle>
            <a:lvl1pPr indent="-320040" lvl="0" marL="457200" algn="l">
              <a:spcBef>
                <a:spcPts val="250"/>
              </a:spcBef>
              <a:spcAft>
                <a:spcPts val="0"/>
              </a:spcAft>
              <a:buSzPts val="1440"/>
              <a:buChar char="⚫"/>
              <a:defRPr/>
            </a:lvl1pPr>
            <a:lvl2pPr indent="-342900" lvl="1" marL="9144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indent="-356616" lvl="3" marL="1828800" algn="l">
              <a:spcBef>
                <a:spcPts val="225"/>
              </a:spcBef>
              <a:spcAft>
                <a:spcPts val="0"/>
              </a:spcAft>
              <a:buSzPts val="2016"/>
              <a:buChar char="◦"/>
              <a:defRPr/>
            </a:lvl4pPr>
            <a:lvl5pPr indent="-342900" lvl="4" marL="2286000" algn="l"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indent="-342900" lvl="5" marL="27432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180" name="Google Shape;180;p60"/>
          <p:cNvSpPr txBox="1"/>
          <p:nvPr>
            <p:ph idx="10" type="dt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A7A3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60"/>
          <p:cNvSpPr txBox="1"/>
          <p:nvPr>
            <p:ph idx="11" type="ftr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60"/>
          <p:cNvSpPr txBox="1"/>
          <p:nvPr>
            <p:ph idx="12" type="sldNum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2"/>
          <p:cNvSpPr txBox="1"/>
          <p:nvPr>
            <p:ph type="title"/>
          </p:nvPr>
        </p:nvSpPr>
        <p:spPr>
          <a:xfrm rot="5400000">
            <a:off x="4991101" y="2171704"/>
            <a:ext cx="5257799" cy="1981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p62"/>
          <p:cNvSpPr txBox="1"/>
          <p:nvPr>
            <p:ph idx="1" type="body"/>
          </p:nvPr>
        </p:nvSpPr>
        <p:spPr>
          <a:xfrm rot="5400000">
            <a:off x="876300" y="190503"/>
            <a:ext cx="5257801" cy="59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Autofit/>
          </a:bodyPr>
          <a:lstStyle>
            <a:lvl1pPr indent="-320040" lvl="0" marL="457200" algn="l">
              <a:spcBef>
                <a:spcPts val="250"/>
              </a:spcBef>
              <a:spcAft>
                <a:spcPts val="0"/>
              </a:spcAft>
              <a:buSzPts val="1440"/>
              <a:buChar char="⚫"/>
              <a:defRPr/>
            </a:lvl1pPr>
            <a:lvl2pPr indent="-342900" lvl="1" marL="9144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indent="-356616" lvl="3" marL="1828800" algn="l">
              <a:spcBef>
                <a:spcPts val="225"/>
              </a:spcBef>
              <a:spcAft>
                <a:spcPts val="0"/>
              </a:spcAft>
              <a:buSzPts val="2016"/>
              <a:buChar char="◦"/>
              <a:defRPr/>
            </a:lvl4pPr>
            <a:lvl5pPr indent="-342900" lvl="4" marL="2286000" algn="l"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indent="-342900" lvl="5" marL="27432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194" name="Google Shape;194;p62"/>
          <p:cNvSpPr txBox="1"/>
          <p:nvPr>
            <p:ph idx="10" type="dt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A7A3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62"/>
          <p:cNvSpPr txBox="1"/>
          <p:nvPr>
            <p:ph idx="11" type="ftr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62"/>
          <p:cNvSpPr txBox="1"/>
          <p:nvPr>
            <p:ph idx="12" type="sldNum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4 objetos" type="fourObj">
  <p:cSld name="FOUR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9"/>
          <p:cNvSpPr txBox="1"/>
          <p:nvPr>
            <p:ph type="title"/>
          </p:nvPr>
        </p:nvSpPr>
        <p:spPr>
          <a:xfrm>
            <a:off x="304800" y="381000"/>
            <a:ext cx="84582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9"/>
          <p:cNvSpPr txBox="1"/>
          <p:nvPr>
            <p:ph idx="1" type="body"/>
          </p:nvPr>
        </p:nvSpPr>
        <p:spPr>
          <a:xfrm>
            <a:off x="762000" y="2209800"/>
            <a:ext cx="3924300" cy="19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Autofit/>
          </a:bodyPr>
          <a:lstStyle>
            <a:lvl1pPr indent="-320040" lvl="0" marL="457200" algn="l">
              <a:spcBef>
                <a:spcPts val="250"/>
              </a:spcBef>
              <a:spcAft>
                <a:spcPts val="0"/>
              </a:spcAft>
              <a:buSzPts val="1440"/>
              <a:buChar char="⚫"/>
              <a:defRPr/>
            </a:lvl1pPr>
            <a:lvl2pPr indent="-342900" lvl="1" marL="9144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indent="-356616" lvl="3" marL="1828800" algn="l">
              <a:spcBef>
                <a:spcPts val="225"/>
              </a:spcBef>
              <a:spcAft>
                <a:spcPts val="0"/>
              </a:spcAft>
              <a:buSzPts val="2016"/>
              <a:buChar char="◦"/>
              <a:defRPr/>
            </a:lvl4pPr>
            <a:lvl5pPr indent="-342900" lvl="4" marL="2286000" algn="l"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indent="-342900" lvl="5" marL="27432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32" name="Google Shape;32;p39"/>
          <p:cNvSpPr txBox="1"/>
          <p:nvPr>
            <p:ph idx="2" type="body"/>
          </p:nvPr>
        </p:nvSpPr>
        <p:spPr>
          <a:xfrm>
            <a:off x="4838700" y="2209800"/>
            <a:ext cx="3924300" cy="19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Autofit/>
          </a:bodyPr>
          <a:lstStyle>
            <a:lvl1pPr indent="-320040" lvl="0" marL="457200" algn="l">
              <a:spcBef>
                <a:spcPts val="250"/>
              </a:spcBef>
              <a:spcAft>
                <a:spcPts val="0"/>
              </a:spcAft>
              <a:buSzPts val="1440"/>
              <a:buChar char="⚫"/>
              <a:defRPr/>
            </a:lvl1pPr>
            <a:lvl2pPr indent="-342900" lvl="1" marL="9144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indent="-356616" lvl="3" marL="1828800" algn="l">
              <a:spcBef>
                <a:spcPts val="225"/>
              </a:spcBef>
              <a:spcAft>
                <a:spcPts val="0"/>
              </a:spcAft>
              <a:buSzPts val="2016"/>
              <a:buChar char="◦"/>
              <a:defRPr/>
            </a:lvl4pPr>
            <a:lvl5pPr indent="-342900" lvl="4" marL="2286000" algn="l"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indent="-342900" lvl="5" marL="27432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33" name="Google Shape;33;p39"/>
          <p:cNvSpPr txBox="1"/>
          <p:nvPr>
            <p:ph idx="3" type="body"/>
          </p:nvPr>
        </p:nvSpPr>
        <p:spPr>
          <a:xfrm>
            <a:off x="762000" y="4305300"/>
            <a:ext cx="3924300" cy="19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Autofit/>
          </a:bodyPr>
          <a:lstStyle>
            <a:lvl1pPr indent="-320040" lvl="0" marL="457200" algn="l">
              <a:spcBef>
                <a:spcPts val="250"/>
              </a:spcBef>
              <a:spcAft>
                <a:spcPts val="0"/>
              </a:spcAft>
              <a:buSzPts val="1440"/>
              <a:buChar char="⚫"/>
              <a:defRPr/>
            </a:lvl1pPr>
            <a:lvl2pPr indent="-342900" lvl="1" marL="9144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indent="-356616" lvl="3" marL="1828800" algn="l">
              <a:spcBef>
                <a:spcPts val="225"/>
              </a:spcBef>
              <a:spcAft>
                <a:spcPts val="0"/>
              </a:spcAft>
              <a:buSzPts val="2016"/>
              <a:buChar char="◦"/>
              <a:defRPr/>
            </a:lvl4pPr>
            <a:lvl5pPr indent="-342900" lvl="4" marL="2286000" algn="l"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indent="-342900" lvl="5" marL="27432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34" name="Google Shape;34;p39"/>
          <p:cNvSpPr txBox="1"/>
          <p:nvPr>
            <p:ph idx="4" type="body"/>
          </p:nvPr>
        </p:nvSpPr>
        <p:spPr>
          <a:xfrm>
            <a:off x="4838700" y="4305300"/>
            <a:ext cx="3924300" cy="19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Autofit/>
          </a:bodyPr>
          <a:lstStyle>
            <a:lvl1pPr indent="-320040" lvl="0" marL="457200" algn="l">
              <a:spcBef>
                <a:spcPts val="250"/>
              </a:spcBef>
              <a:spcAft>
                <a:spcPts val="0"/>
              </a:spcAft>
              <a:buSzPts val="1440"/>
              <a:buChar char="⚫"/>
              <a:defRPr/>
            </a:lvl1pPr>
            <a:lvl2pPr indent="-342900" lvl="1" marL="9144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indent="-356616" lvl="3" marL="1828800" algn="l">
              <a:spcBef>
                <a:spcPts val="225"/>
              </a:spcBef>
              <a:spcAft>
                <a:spcPts val="0"/>
              </a:spcAft>
              <a:buSzPts val="2016"/>
              <a:buChar char="◦"/>
              <a:defRPr/>
            </a:lvl4pPr>
            <a:lvl5pPr indent="-342900" lvl="4" marL="2286000" algn="l"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indent="-342900" lvl="5" marL="27432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35" name="Google Shape;35;p39"/>
          <p:cNvSpPr txBox="1"/>
          <p:nvPr>
            <p:ph idx="11" type="ftr"/>
          </p:nvPr>
        </p:nvSpPr>
        <p:spPr>
          <a:xfrm>
            <a:off x="1066800" y="6624637"/>
            <a:ext cx="3352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/>
          <p:nvPr>
            <p:ph idx="10" type="dt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A7A3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41"/>
          <p:cNvSpPr txBox="1"/>
          <p:nvPr>
            <p:ph idx="11" type="ftr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41"/>
          <p:cNvSpPr txBox="1"/>
          <p:nvPr>
            <p:ph idx="12" type="sldNum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3"/>
          <p:cNvSpPr txBox="1"/>
          <p:nvPr>
            <p:ph idx="1" type="body"/>
          </p:nvPr>
        </p:nvSpPr>
        <p:spPr>
          <a:xfrm>
            <a:off x="1447800" y="1752600"/>
            <a:ext cx="6096000" cy="37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Autofit/>
          </a:bodyPr>
          <a:lstStyle>
            <a:lvl1pPr indent="-330200" lvl="0" marL="457200" algn="l">
              <a:spcBef>
                <a:spcPts val="250"/>
              </a:spcBef>
              <a:spcAft>
                <a:spcPts val="0"/>
              </a:spcAft>
              <a:buSzPts val="1600"/>
              <a:buChar char="⚫"/>
              <a:defRPr b="1" sz="2000"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algn="l"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1">
                <a:latin typeface="Calibri"/>
                <a:ea typeface="Calibri"/>
                <a:cs typeface="Calibri"/>
                <a:sym typeface="Calibri"/>
              </a:defRPr>
            </a:lvl2pPr>
            <a:lvl3pPr indent="-368300" lvl="2" marL="1371600" algn="l">
              <a:spcBef>
                <a:spcPts val="250"/>
              </a:spcBef>
              <a:spcAft>
                <a:spcPts val="0"/>
              </a:spcAft>
              <a:buSzPts val="2200"/>
              <a:buFont typeface="Arial Narrow"/>
              <a:buChar char="–"/>
              <a:defRPr b="1">
                <a:latin typeface="Calibri"/>
                <a:ea typeface="Calibri"/>
                <a:cs typeface="Calibri"/>
                <a:sym typeface="Calibri"/>
              </a:defRPr>
            </a:lvl3pPr>
            <a:lvl4pPr indent="-363728" lvl="3" marL="1828800" algn="l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2128"/>
              <a:buFont typeface="Arial"/>
              <a:buChar char="•"/>
              <a:defRPr b="1"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algn="l"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–"/>
              <a:defRPr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algn="l">
              <a:spcBef>
                <a:spcPts val="250"/>
              </a:spcBef>
              <a:spcAft>
                <a:spcPts val="0"/>
              </a:spcAft>
              <a:buSzPts val="1700"/>
              <a:buNone/>
              <a:defRPr/>
            </a:lvl6pPr>
            <a:lvl7pPr indent="-342900" lvl="6" marL="32004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57" name="Google Shape;57;p43"/>
          <p:cNvSpPr txBox="1"/>
          <p:nvPr>
            <p:ph type="title"/>
          </p:nvPr>
        </p:nvSpPr>
        <p:spPr>
          <a:xfrm>
            <a:off x="1447800" y="457201"/>
            <a:ext cx="7126287" cy="6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5"/>
          <p:cNvSpPr txBox="1"/>
          <p:nvPr>
            <p:ph type="title"/>
          </p:nvPr>
        </p:nvSpPr>
        <p:spPr>
          <a:xfrm>
            <a:off x="502920" y="4983480"/>
            <a:ext cx="8183880" cy="10515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45"/>
          <p:cNvSpPr txBox="1"/>
          <p:nvPr>
            <p:ph idx="1" type="body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Autofit/>
          </a:bodyPr>
          <a:lstStyle>
            <a:lvl1pPr indent="-320040" lvl="0" marL="457200" algn="l">
              <a:spcBef>
                <a:spcPts val="250"/>
              </a:spcBef>
              <a:spcAft>
                <a:spcPts val="0"/>
              </a:spcAft>
              <a:buSzPts val="1440"/>
              <a:buChar char="⚫"/>
              <a:defRPr/>
            </a:lvl1pPr>
            <a:lvl2pPr indent="-342900" lvl="1" marL="9144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indent="-356616" lvl="3" marL="1828800" algn="l">
              <a:spcBef>
                <a:spcPts val="225"/>
              </a:spcBef>
              <a:spcAft>
                <a:spcPts val="0"/>
              </a:spcAft>
              <a:buSzPts val="2016"/>
              <a:buChar char="◦"/>
              <a:defRPr/>
            </a:lvl4pPr>
            <a:lvl5pPr indent="-342900" lvl="4" marL="2286000" algn="l"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indent="-342900" lvl="5" marL="27432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69" name="Google Shape;69;p45"/>
          <p:cNvSpPr txBox="1"/>
          <p:nvPr>
            <p:ph idx="10" type="dt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A7A3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5"/>
          <p:cNvSpPr txBox="1"/>
          <p:nvPr>
            <p:ph idx="11" type="ftr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5"/>
          <p:cNvSpPr txBox="1"/>
          <p:nvPr>
            <p:ph idx="12" type="sldNum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showMasterSp="0" type="secHead">
  <p:cSld name="SECTION_HEADER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8"/>
          <p:cNvSpPr txBox="1"/>
          <p:nvPr>
            <p:ph type="title"/>
          </p:nvPr>
        </p:nvSpPr>
        <p:spPr>
          <a:xfrm>
            <a:off x="468344" y="4928616"/>
            <a:ext cx="8183880" cy="67665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8766F"/>
              </a:buClr>
              <a:buSzPts val="3600"/>
              <a:buFont typeface="Verdana"/>
              <a:buNone/>
              <a:defRPr b="0" sz="3600" cap="none">
                <a:solidFill>
                  <a:srgbClr val="78766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48"/>
          <p:cNvSpPr txBox="1"/>
          <p:nvPr>
            <p:ph idx="1" type="body"/>
          </p:nvPr>
        </p:nvSpPr>
        <p:spPr>
          <a:xfrm>
            <a:off x="468344" y="5624484"/>
            <a:ext cx="8183880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18850" spcFirstLastPara="1" rIns="91425" wrap="square" tIns="0">
            <a:noAutofit/>
          </a:bodyPr>
          <a:lstStyle>
            <a:lvl1pPr indent="-228600" lvl="0" marL="457200" marR="36576" algn="l">
              <a:spcBef>
                <a:spcPts val="0"/>
              </a:spcBef>
              <a:spcAft>
                <a:spcPts val="0"/>
              </a:spcAft>
              <a:buSzPts val="1440"/>
              <a:buNone/>
              <a:defRPr b="0" sz="1800">
                <a:solidFill>
                  <a:srgbClr val="B75C00"/>
                </a:solidFill>
              </a:defRPr>
            </a:lvl1pPr>
            <a:lvl2pPr indent="-228600" lvl="1" marL="914400" algn="l">
              <a:spcBef>
                <a:spcPts val="25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5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25"/>
              </a:spcBef>
              <a:spcAft>
                <a:spcPts val="0"/>
              </a:spcAft>
              <a:buSzPts val="1568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5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342900" lvl="5" marL="27432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91" name="Google Shape;91;p48"/>
          <p:cNvSpPr txBox="1"/>
          <p:nvPr>
            <p:ph idx="10" type="dt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A7A3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48"/>
          <p:cNvSpPr txBox="1"/>
          <p:nvPr>
            <p:ph idx="11" type="ftr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48"/>
          <p:cNvSpPr txBox="1"/>
          <p:nvPr>
            <p:ph idx="12" type="sldNum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0"/>
          <p:cNvSpPr txBox="1"/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50"/>
          <p:cNvSpPr txBox="1"/>
          <p:nvPr>
            <p:ph idx="1" type="body"/>
          </p:nvPr>
        </p:nvSpPr>
        <p:spPr>
          <a:xfrm>
            <a:off x="514352" y="530352"/>
            <a:ext cx="3931920" cy="438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Autofit/>
          </a:bodyPr>
          <a:lstStyle>
            <a:lvl1pPr indent="-360680" lvl="0" marL="457200" algn="l">
              <a:spcBef>
                <a:spcPts val="250"/>
              </a:spcBef>
              <a:spcAft>
                <a:spcPts val="0"/>
              </a:spcAft>
              <a:buSzPts val="2080"/>
              <a:buChar char="⚫"/>
              <a:defRPr sz="2600"/>
            </a:lvl1pPr>
            <a:lvl2pPr indent="-368300" lvl="1" marL="914400" algn="l">
              <a:spcBef>
                <a:spcPts val="250"/>
              </a:spcBef>
              <a:spcAft>
                <a:spcPts val="0"/>
              </a:spcAft>
              <a:buSzPts val="2200"/>
              <a:buChar char="◦"/>
              <a:defRPr sz="2200"/>
            </a:lvl2pPr>
            <a:lvl3pPr indent="-355600" lvl="2" marL="1371600" algn="l">
              <a:spcBef>
                <a:spcPts val="250"/>
              </a:spcBef>
              <a:spcAft>
                <a:spcPts val="0"/>
              </a:spcAft>
              <a:buSzPts val="2000"/>
              <a:buChar char="●"/>
              <a:defRPr sz="2000"/>
            </a:lvl3pPr>
            <a:lvl4pPr indent="-356616" lvl="3" marL="1828800" algn="l">
              <a:spcBef>
                <a:spcPts val="225"/>
              </a:spcBef>
              <a:spcAft>
                <a:spcPts val="0"/>
              </a:spcAft>
              <a:buSzPts val="2016"/>
              <a:buChar char="◦"/>
              <a:defRPr sz="1800"/>
            </a:lvl4pPr>
            <a:lvl5pPr indent="-342900" lvl="4" marL="2286000" algn="l"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5pPr>
            <a:lvl6pPr indent="-342900" lvl="5" marL="27432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105" name="Google Shape;105;p50"/>
          <p:cNvSpPr txBox="1"/>
          <p:nvPr>
            <p:ph idx="2" type="body"/>
          </p:nvPr>
        </p:nvSpPr>
        <p:spPr>
          <a:xfrm>
            <a:off x="4755360" y="530352"/>
            <a:ext cx="3931920" cy="438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Autofit/>
          </a:bodyPr>
          <a:lstStyle>
            <a:lvl1pPr indent="-360680" lvl="0" marL="457200" algn="l">
              <a:spcBef>
                <a:spcPts val="250"/>
              </a:spcBef>
              <a:spcAft>
                <a:spcPts val="0"/>
              </a:spcAft>
              <a:buSzPts val="2080"/>
              <a:buChar char="⚫"/>
              <a:defRPr sz="2600"/>
            </a:lvl1pPr>
            <a:lvl2pPr indent="-368300" lvl="1" marL="914400" algn="l">
              <a:spcBef>
                <a:spcPts val="250"/>
              </a:spcBef>
              <a:spcAft>
                <a:spcPts val="0"/>
              </a:spcAft>
              <a:buSzPts val="2200"/>
              <a:buChar char="◦"/>
              <a:defRPr sz="2200"/>
            </a:lvl2pPr>
            <a:lvl3pPr indent="-355600" lvl="2" marL="1371600" algn="l">
              <a:spcBef>
                <a:spcPts val="250"/>
              </a:spcBef>
              <a:spcAft>
                <a:spcPts val="0"/>
              </a:spcAft>
              <a:buSzPts val="2000"/>
              <a:buChar char="●"/>
              <a:defRPr sz="2000"/>
            </a:lvl3pPr>
            <a:lvl4pPr indent="-356616" lvl="3" marL="1828800" algn="l">
              <a:spcBef>
                <a:spcPts val="225"/>
              </a:spcBef>
              <a:spcAft>
                <a:spcPts val="0"/>
              </a:spcAft>
              <a:buSzPts val="2016"/>
              <a:buChar char="◦"/>
              <a:defRPr sz="1800"/>
            </a:lvl4pPr>
            <a:lvl5pPr indent="-342900" lvl="4" marL="2286000" algn="l"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5pPr>
            <a:lvl6pPr indent="-342900" lvl="5" marL="27432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106" name="Google Shape;106;p50"/>
          <p:cNvSpPr txBox="1"/>
          <p:nvPr>
            <p:ph idx="10" type="dt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A7A3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50"/>
          <p:cNvSpPr txBox="1"/>
          <p:nvPr>
            <p:ph idx="11" type="ftr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50"/>
          <p:cNvSpPr txBox="1"/>
          <p:nvPr>
            <p:ph idx="12" type="sldNum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2"/>
          <p:cNvSpPr txBox="1"/>
          <p:nvPr>
            <p:ph type="title"/>
          </p:nvPr>
        </p:nvSpPr>
        <p:spPr>
          <a:xfrm>
            <a:off x="502920" y="4983480"/>
            <a:ext cx="8183880" cy="10515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52"/>
          <p:cNvSpPr txBox="1"/>
          <p:nvPr>
            <p:ph idx="1" type="body"/>
          </p:nvPr>
        </p:nvSpPr>
        <p:spPr>
          <a:xfrm>
            <a:off x="607224" y="579438"/>
            <a:ext cx="3931920" cy="792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146300" spcFirstLastPara="1" rIns="91425" wrap="square" tIns="91425">
            <a:noAutofit/>
          </a:bodyPr>
          <a:lstStyle>
            <a:lvl1pPr indent="-228600" lvl="0" marL="457200" algn="l">
              <a:spcBef>
                <a:spcPts val="250"/>
              </a:spcBef>
              <a:spcAft>
                <a:spcPts val="0"/>
              </a:spcAft>
              <a:buSzPts val="1920"/>
              <a:buNone/>
              <a:defRPr b="1" sz="240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25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25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225"/>
              </a:spcBef>
              <a:spcAft>
                <a:spcPts val="0"/>
              </a:spcAft>
              <a:buSzPts val="1792"/>
              <a:buNone/>
              <a:defRPr b="1" sz="1600"/>
            </a:lvl4pPr>
            <a:lvl5pPr indent="-228600" lvl="4" marL="2286000" algn="l">
              <a:spcBef>
                <a:spcPts val="25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342900" lvl="5" marL="27432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120" name="Google Shape;120;p52"/>
          <p:cNvSpPr txBox="1"/>
          <p:nvPr>
            <p:ph idx="2" type="body"/>
          </p:nvPr>
        </p:nvSpPr>
        <p:spPr>
          <a:xfrm>
            <a:off x="4652169" y="579438"/>
            <a:ext cx="3931920" cy="792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137150" spcFirstLastPara="1" rIns="91425" wrap="square" tIns="91425">
            <a:noAutofit/>
          </a:bodyPr>
          <a:lstStyle>
            <a:lvl1pPr indent="-228600" lvl="0" marL="457200" algn="l">
              <a:spcBef>
                <a:spcPts val="250"/>
              </a:spcBef>
              <a:spcAft>
                <a:spcPts val="0"/>
              </a:spcAft>
              <a:buSzPts val="1920"/>
              <a:buNone/>
              <a:defRPr b="1" sz="240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25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25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225"/>
              </a:spcBef>
              <a:spcAft>
                <a:spcPts val="0"/>
              </a:spcAft>
              <a:buSzPts val="1792"/>
              <a:buNone/>
              <a:defRPr b="1" sz="1600"/>
            </a:lvl4pPr>
            <a:lvl5pPr indent="-228600" lvl="4" marL="2286000" algn="l">
              <a:spcBef>
                <a:spcPts val="25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342900" lvl="5" marL="27432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121" name="Google Shape;121;p52"/>
          <p:cNvSpPr txBox="1"/>
          <p:nvPr>
            <p:ph idx="3" type="body"/>
          </p:nvPr>
        </p:nvSpPr>
        <p:spPr>
          <a:xfrm>
            <a:off x="607224" y="1447800"/>
            <a:ext cx="3931920" cy="3489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Autofit/>
          </a:bodyPr>
          <a:lstStyle>
            <a:lvl1pPr indent="-350520" lvl="0" marL="457200" algn="l">
              <a:spcBef>
                <a:spcPts val="250"/>
              </a:spcBef>
              <a:spcAft>
                <a:spcPts val="0"/>
              </a:spcAft>
              <a:buSzPts val="1920"/>
              <a:buChar char="⚫"/>
              <a:defRPr sz="2400"/>
            </a:lvl1pPr>
            <a:lvl2pPr indent="-355600" lvl="1" marL="914400" algn="l">
              <a:spcBef>
                <a:spcPts val="250"/>
              </a:spcBef>
              <a:spcAft>
                <a:spcPts val="0"/>
              </a:spcAft>
              <a:buSzPts val="2000"/>
              <a:buChar char="◦"/>
              <a:defRPr sz="2000"/>
            </a:lvl2pPr>
            <a:lvl3pPr indent="-342900" lvl="2" marL="1371600" algn="l"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3pPr>
            <a:lvl4pPr indent="-342392" lvl="3" marL="1828800" algn="l">
              <a:spcBef>
                <a:spcPts val="225"/>
              </a:spcBef>
              <a:spcAft>
                <a:spcPts val="0"/>
              </a:spcAft>
              <a:buSzPts val="1792"/>
              <a:buChar char="◦"/>
              <a:defRPr sz="1600"/>
            </a:lvl4pPr>
            <a:lvl5pPr indent="-330200" lvl="4" marL="2286000" algn="l"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5pPr>
            <a:lvl6pPr indent="-342900" lvl="5" marL="27432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122" name="Google Shape;122;p52"/>
          <p:cNvSpPr txBox="1"/>
          <p:nvPr>
            <p:ph idx="4" type="body"/>
          </p:nvPr>
        </p:nvSpPr>
        <p:spPr>
          <a:xfrm>
            <a:off x="4652169" y="1447800"/>
            <a:ext cx="3931920" cy="3489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Autofit/>
          </a:bodyPr>
          <a:lstStyle>
            <a:lvl1pPr indent="-350520" lvl="0" marL="457200" algn="l">
              <a:spcBef>
                <a:spcPts val="250"/>
              </a:spcBef>
              <a:spcAft>
                <a:spcPts val="0"/>
              </a:spcAft>
              <a:buSzPts val="1920"/>
              <a:buChar char="⚫"/>
              <a:defRPr sz="2400"/>
            </a:lvl1pPr>
            <a:lvl2pPr indent="-355600" lvl="1" marL="914400" algn="l">
              <a:spcBef>
                <a:spcPts val="250"/>
              </a:spcBef>
              <a:spcAft>
                <a:spcPts val="0"/>
              </a:spcAft>
              <a:buSzPts val="2000"/>
              <a:buChar char="◦"/>
              <a:defRPr sz="2000"/>
            </a:lvl2pPr>
            <a:lvl3pPr indent="-342900" lvl="2" marL="1371600" algn="l"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3pPr>
            <a:lvl4pPr indent="-342392" lvl="3" marL="1828800" algn="l">
              <a:spcBef>
                <a:spcPts val="225"/>
              </a:spcBef>
              <a:spcAft>
                <a:spcPts val="0"/>
              </a:spcAft>
              <a:buSzPts val="1792"/>
              <a:buChar char="◦"/>
              <a:defRPr sz="1600"/>
            </a:lvl4pPr>
            <a:lvl5pPr indent="-330200" lvl="4" marL="2286000" algn="l"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5pPr>
            <a:lvl6pPr indent="-342900" lvl="5" marL="27432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123" name="Google Shape;123;p52"/>
          <p:cNvSpPr txBox="1"/>
          <p:nvPr>
            <p:ph idx="10" type="dt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A7A3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52"/>
          <p:cNvSpPr txBox="1"/>
          <p:nvPr>
            <p:ph idx="11" type="ftr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52"/>
          <p:cNvSpPr txBox="1"/>
          <p:nvPr>
            <p:ph idx="12" type="sldNum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ólo el título" type="titleOnly">
  <p:cSld name="TITLE_ONLY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4"/>
          <p:cNvSpPr txBox="1"/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54"/>
          <p:cNvSpPr txBox="1"/>
          <p:nvPr>
            <p:ph idx="10" type="dt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A7A3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54"/>
          <p:cNvSpPr txBox="1"/>
          <p:nvPr>
            <p:ph idx="11" type="ftr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54"/>
          <p:cNvSpPr txBox="1"/>
          <p:nvPr>
            <p:ph idx="12" type="sldNum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2.xml"/></Relationships>
</file>

<file path=ppt/slideMasters/_rels/slideMaster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theme" Target="../theme/theme4.xml"/></Relationships>
</file>

<file path=ppt/slideMasters/_rels/slideMaster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theme" Target="../theme/theme6.xml"/></Relationships>
</file>

<file path=ppt/slideMasters/_rels/slideMaster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theme" Target="../theme/theme1.xml"/></Relationships>
</file>

<file path=ppt/slideMasters/_rels/slideMaster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_rels/slideMaster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10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8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theme" Target="../theme/theme14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13.pn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3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theme" Target="../theme/theme11.xml"/></Relationships>
</file>

<file path=ppt/slideMasters/_rels/slideMaster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theme" Target="../theme/theme3.xml"/></Relationships>
</file>

<file path=ppt/slideMasters/_rels/slideMaster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theme" Target="../theme/theme9.xml"/></Relationships>
</file>

<file path=ppt/slideMasters/_rels/slideMaster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theme" Target="../theme/theme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6"/>
          <p:cNvSpPr/>
          <p:nvPr/>
        </p:nvSpPr>
        <p:spPr>
          <a:xfrm>
            <a:off x="304800" y="328612"/>
            <a:ext cx="8532812" cy="6197600"/>
          </a:xfrm>
          <a:prstGeom prst="roundRect">
            <a:avLst>
              <a:gd fmla="val 449" name="adj"/>
            </a:avLst>
          </a:prstGeom>
          <a:gradFill>
            <a:gsLst>
              <a:gs pos="0">
                <a:srgbClr val="FFFFFF"/>
              </a:gs>
              <a:gs pos="97999">
                <a:srgbClr val="FFFFFF"/>
              </a:gs>
              <a:gs pos="99055">
                <a:srgbClr val="F7F7F7"/>
              </a:gs>
              <a:gs pos="100000">
                <a:srgbClr val="DADADA"/>
              </a:gs>
            </a:gsLst>
            <a:lin ang="5400000" scaled="0"/>
          </a:gradFill>
          <a:ln cap="rnd" cmpd="sng" w="9525">
            <a:solidFill>
              <a:srgbClr val="A4A3A3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50800">
              <a:srgbClr val="000000">
                <a:alpha val="2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36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fmla="val 4578" name="adj"/>
            </a:avLst>
          </a:prstGeom>
          <a:gradFill>
            <a:gsLst>
              <a:gs pos="0">
                <a:schemeClr val="lt1"/>
              </a:gs>
              <a:gs pos="55000">
                <a:srgbClr val="DFDFDF"/>
              </a:gs>
              <a:gs pos="100000">
                <a:srgbClr val="9E9E9E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" name="Google Shape;12;p36"/>
          <p:cNvSpPr txBox="1"/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3" name="Google Shape;13;p36"/>
          <p:cNvSpPr txBox="1"/>
          <p:nvPr>
            <p:ph idx="1" type="body"/>
          </p:nvPr>
        </p:nvSpPr>
        <p:spPr>
          <a:xfrm>
            <a:off x="503237" y="530225"/>
            <a:ext cx="8183562" cy="4187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Autofit/>
          </a:bodyPr>
          <a:lstStyle>
            <a:lvl1pPr indent="-370840" lvl="0" marL="457200" marR="0" rtl="0" algn="l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⚫"/>
              <a:defRPr b="0" i="0" sz="2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81000" lvl="1" marL="914400" marR="0" rtl="0" algn="l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◦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68300" lvl="2" marL="1371600" marR="0" rtl="0" algn="l">
              <a:spcBef>
                <a:spcPts val="250"/>
              </a:spcBef>
              <a:spcAft>
                <a:spcPts val="0"/>
              </a:spcAft>
              <a:buClr>
                <a:srgbClr val="ED3742"/>
              </a:buClr>
              <a:buSzPts val="2200"/>
              <a:buFont typeface="Noto Sans Symbols"/>
              <a:buChar char="●"/>
              <a:defRPr b="0" i="0" sz="2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63728" lvl="3" marL="1828800" marR="0" rtl="0" algn="l">
              <a:spcBef>
                <a:spcPts val="225"/>
              </a:spcBef>
              <a:spcAft>
                <a:spcPts val="0"/>
              </a:spcAft>
              <a:buClr>
                <a:srgbClr val="ED3742"/>
              </a:buClr>
              <a:buSzPts val="2128"/>
              <a:buFont typeface="Verdana"/>
              <a:buChar char="◦"/>
              <a:defRPr b="0" i="0" sz="1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spcBef>
                <a:spcPts val="250"/>
              </a:spcBef>
              <a:spcAft>
                <a:spcPts val="0"/>
              </a:spcAft>
              <a:buClr>
                <a:srgbClr val="4A85BF"/>
              </a:buClr>
              <a:buSzPts val="20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36550" lvl="5" marL="2743200" marR="0" rtl="0" algn="l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b="0" i="0" sz="17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23850" lvl="6" marL="3200400" marR="0" rtl="0" algn="l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23850" lvl="7" marL="3657600" marR="0" rtl="0" algn="l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23850" lvl="8" marL="4114800" marR="0" rtl="0" algn="l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4" name="Google Shape;14;p36"/>
          <p:cNvSpPr txBox="1"/>
          <p:nvPr>
            <p:ph idx="10" type="dt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36"/>
          <p:cNvSpPr txBox="1"/>
          <p:nvPr>
            <p:ph idx="11" type="ftr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36"/>
          <p:cNvSpPr txBox="1"/>
          <p:nvPr>
            <p:ph idx="12" type="sldNum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3"/>
          <p:cNvSpPr/>
          <p:nvPr/>
        </p:nvSpPr>
        <p:spPr>
          <a:xfrm>
            <a:off x="304800" y="328612"/>
            <a:ext cx="8532812" cy="6197600"/>
          </a:xfrm>
          <a:prstGeom prst="roundRect">
            <a:avLst>
              <a:gd fmla="val 449" name="adj"/>
            </a:avLst>
          </a:prstGeom>
          <a:gradFill>
            <a:gsLst>
              <a:gs pos="0">
                <a:srgbClr val="FFFFFF"/>
              </a:gs>
              <a:gs pos="97999">
                <a:srgbClr val="FFFFFF"/>
              </a:gs>
              <a:gs pos="99055">
                <a:srgbClr val="F7F7F7"/>
              </a:gs>
              <a:gs pos="100000">
                <a:srgbClr val="DADADA"/>
              </a:gs>
            </a:gsLst>
            <a:lin ang="5400000" scaled="0"/>
          </a:gradFill>
          <a:ln cap="rnd" cmpd="sng" w="9525">
            <a:solidFill>
              <a:srgbClr val="A4A3A3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50800">
              <a:srgbClr val="000000">
                <a:alpha val="2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53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fmla="val 2127" name="adj"/>
            </a:avLst>
          </a:prstGeom>
          <a:gradFill>
            <a:gsLst>
              <a:gs pos="0">
                <a:schemeClr val="lt1"/>
              </a:gs>
              <a:gs pos="55000">
                <a:srgbClr val="DFDFDF"/>
              </a:gs>
              <a:gs pos="100000">
                <a:srgbClr val="9E9E9E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9" name="Google Shape;129;p53"/>
          <p:cNvSpPr txBox="1"/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30" name="Google Shape;130;p53"/>
          <p:cNvSpPr txBox="1"/>
          <p:nvPr>
            <p:ph idx="1" type="body"/>
          </p:nvPr>
        </p:nvSpPr>
        <p:spPr>
          <a:xfrm>
            <a:off x="503237" y="530225"/>
            <a:ext cx="8183562" cy="4187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Autofit/>
          </a:bodyPr>
          <a:lstStyle>
            <a:lvl1pPr indent="-370840" lvl="0" marL="457200" marR="0" rtl="0" algn="l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⚫"/>
              <a:defRPr b="0" i="0" sz="2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81000" lvl="1" marL="914400" marR="0" rtl="0" algn="l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◦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68300" lvl="2" marL="1371600" marR="0" rtl="0" algn="l">
              <a:spcBef>
                <a:spcPts val="250"/>
              </a:spcBef>
              <a:spcAft>
                <a:spcPts val="0"/>
              </a:spcAft>
              <a:buClr>
                <a:srgbClr val="ED3742"/>
              </a:buClr>
              <a:buSzPts val="2200"/>
              <a:buFont typeface="Noto Sans Symbols"/>
              <a:buChar char="●"/>
              <a:defRPr b="0" i="0" sz="2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63728" lvl="3" marL="1828800" marR="0" rtl="0" algn="l">
              <a:spcBef>
                <a:spcPts val="225"/>
              </a:spcBef>
              <a:spcAft>
                <a:spcPts val="0"/>
              </a:spcAft>
              <a:buClr>
                <a:srgbClr val="ED3742"/>
              </a:buClr>
              <a:buSzPts val="2128"/>
              <a:buFont typeface="Verdana"/>
              <a:buChar char="◦"/>
              <a:defRPr b="0" i="0" sz="1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spcBef>
                <a:spcPts val="250"/>
              </a:spcBef>
              <a:spcAft>
                <a:spcPts val="0"/>
              </a:spcAft>
              <a:buClr>
                <a:srgbClr val="4A85BF"/>
              </a:buClr>
              <a:buSzPts val="20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36550" lvl="5" marL="2743200" marR="0" rtl="0" algn="l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b="0" i="0" sz="17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23850" lvl="6" marL="3200400" marR="0" rtl="0" algn="l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23850" lvl="7" marL="3657600" marR="0" rtl="0" algn="l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23850" lvl="8" marL="4114800" marR="0" rtl="0" algn="l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31" name="Google Shape;131;p53"/>
          <p:cNvSpPr txBox="1"/>
          <p:nvPr>
            <p:ph idx="10" type="dt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" name="Google Shape;132;p53"/>
          <p:cNvSpPr txBox="1"/>
          <p:nvPr>
            <p:ph idx="11" type="ftr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53"/>
          <p:cNvSpPr txBox="1"/>
          <p:nvPr>
            <p:ph idx="12" type="sldNum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6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5"/>
          <p:cNvSpPr/>
          <p:nvPr/>
        </p:nvSpPr>
        <p:spPr>
          <a:xfrm>
            <a:off x="304800" y="328612"/>
            <a:ext cx="8532812" cy="6197600"/>
          </a:xfrm>
          <a:prstGeom prst="roundRect">
            <a:avLst>
              <a:gd fmla="val 449" name="adj"/>
            </a:avLst>
          </a:prstGeom>
          <a:gradFill>
            <a:gsLst>
              <a:gs pos="0">
                <a:srgbClr val="FFFFFF"/>
              </a:gs>
              <a:gs pos="97999">
                <a:srgbClr val="FFFFFF"/>
              </a:gs>
              <a:gs pos="99055">
                <a:srgbClr val="F7F7F7"/>
              </a:gs>
              <a:gs pos="100000">
                <a:srgbClr val="DADADA"/>
              </a:gs>
            </a:gsLst>
            <a:lin ang="5400000" scaled="0"/>
          </a:gradFill>
          <a:ln cap="rnd" cmpd="sng" w="9525">
            <a:solidFill>
              <a:srgbClr val="A4A3A3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50800">
              <a:srgbClr val="000000">
                <a:alpha val="2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55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fmla="val 2127" name="adj"/>
            </a:avLst>
          </a:prstGeom>
          <a:gradFill>
            <a:gsLst>
              <a:gs pos="0">
                <a:schemeClr val="lt1"/>
              </a:gs>
              <a:gs pos="55000">
                <a:srgbClr val="DFDFDF"/>
              </a:gs>
              <a:gs pos="100000">
                <a:srgbClr val="9E9E9E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2" name="Google Shape;142;p55"/>
          <p:cNvSpPr txBox="1"/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43" name="Google Shape;143;p55"/>
          <p:cNvSpPr txBox="1"/>
          <p:nvPr>
            <p:ph idx="1" type="body"/>
          </p:nvPr>
        </p:nvSpPr>
        <p:spPr>
          <a:xfrm>
            <a:off x="503237" y="530225"/>
            <a:ext cx="8183562" cy="4187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Autofit/>
          </a:bodyPr>
          <a:lstStyle>
            <a:lvl1pPr indent="-370840" lvl="0" marL="457200" marR="0" rtl="0" algn="l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⚫"/>
              <a:defRPr b="0" i="0" sz="2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81000" lvl="1" marL="914400" marR="0" rtl="0" algn="l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◦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68300" lvl="2" marL="1371600" marR="0" rtl="0" algn="l">
              <a:spcBef>
                <a:spcPts val="250"/>
              </a:spcBef>
              <a:spcAft>
                <a:spcPts val="0"/>
              </a:spcAft>
              <a:buClr>
                <a:srgbClr val="ED3742"/>
              </a:buClr>
              <a:buSzPts val="2200"/>
              <a:buFont typeface="Noto Sans Symbols"/>
              <a:buChar char="●"/>
              <a:defRPr b="0" i="0" sz="2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63728" lvl="3" marL="1828800" marR="0" rtl="0" algn="l">
              <a:spcBef>
                <a:spcPts val="225"/>
              </a:spcBef>
              <a:spcAft>
                <a:spcPts val="0"/>
              </a:spcAft>
              <a:buClr>
                <a:srgbClr val="ED3742"/>
              </a:buClr>
              <a:buSzPts val="2128"/>
              <a:buFont typeface="Verdana"/>
              <a:buChar char="◦"/>
              <a:defRPr b="0" i="0" sz="1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spcBef>
                <a:spcPts val="250"/>
              </a:spcBef>
              <a:spcAft>
                <a:spcPts val="0"/>
              </a:spcAft>
              <a:buClr>
                <a:srgbClr val="4A85BF"/>
              </a:buClr>
              <a:buSzPts val="20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36550" lvl="5" marL="2743200" marR="0" rtl="0" algn="l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b="0" i="0" sz="17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23850" lvl="6" marL="3200400" marR="0" rtl="0" algn="l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23850" lvl="7" marL="3657600" marR="0" rtl="0" algn="l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23850" lvl="8" marL="4114800" marR="0" rtl="0" algn="l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44" name="Google Shape;144;p55"/>
          <p:cNvSpPr txBox="1"/>
          <p:nvPr>
            <p:ph idx="10" type="dt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55"/>
          <p:cNvSpPr txBox="1"/>
          <p:nvPr>
            <p:ph idx="11" type="ftr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55"/>
          <p:cNvSpPr txBox="1"/>
          <p:nvPr>
            <p:ph idx="12" type="sldNum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8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7"/>
          <p:cNvSpPr/>
          <p:nvPr/>
        </p:nvSpPr>
        <p:spPr>
          <a:xfrm>
            <a:off x="304800" y="328612"/>
            <a:ext cx="8532812" cy="6197600"/>
          </a:xfrm>
          <a:prstGeom prst="roundRect">
            <a:avLst>
              <a:gd fmla="val 449" name="adj"/>
            </a:avLst>
          </a:prstGeom>
          <a:gradFill>
            <a:gsLst>
              <a:gs pos="0">
                <a:srgbClr val="FFFFFF"/>
              </a:gs>
              <a:gs pos="97999">
                <a:srgbClr val="FFFFFF"/>
              </a:gs>
              <a:gs pos="99055">
                <a:srgbClr val="F7F7F7"/>
              </a:gs>
              <a:gs pos="100000">
                <a:srgbClr val="DADADA"/>
              </a:gs>
            </a:gsLst>
            <a:lin ang="5400000" scaled="0"/>
          </a:gradFill>
          <a:ln cap="rnd" cmpd="sng" w="9525">
            <a:solidFill>
              <a:srgbClr val="A4A3A3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50800">
              <a:srgbClr val="000000">
                <a:alpha val="2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57"/>
          <p:cNvSpPr/>
          <p:nvPr/>
        </p:nvSpPr>
        <p:spPr>
          <a:xfrm>
            <a:off x="6400800" y="433387"/>
            <a:ext cx="2324100" cy="4343400"/>
          </a:xfrm>
          <a:custGeom>
            <a:rect b="b" l="l" r="r" t="t"/>
            <a:pathLst>
              <a:path extrusionOk="0" h="4343400" w="2324100">
                <a:moveTo>
                  <a:pt x="0" y="0"/>
                </a:moveTo>
                <a:lnTo>
                  <a:pt x="2260234" y="0"/>
                </a:lnTo>
                <a:cubicBezTo>
                  <a:pt x="2295506" y="0"/>
                  <a:pt x="2324100" y="28594"/>
                  <a:pt x="2324100" y="63866"/>
                </a:cubicBezTo>
                <a:lnTo>
                  <a:pt x="2324100" y="4343400"/>
                </a:lnTo>
                <a:lnTo>
                  <a:pt x="0" y="4343400"/>
                </a:lnTo>
                <a:lnTo>
                  <a:pt x="0" y="0"/>
                </a:lnTo>
                <a:close/>
              </a:path>
            </a:pathLst>
          </a:custGeom>
          <a:solidFill>
            <a:srgbClr val="1C1C1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57"/>
          <p:cNvSpPr txBox="1"/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58" name="Google Shape;158;p57"/>
          <p:cNvSpPr txBox="1"/>
          <p:nvPr>
            <p:ph idx="1" type="body"/>
          </p:nvPr>
        </p:nvSpPr>
        <p:spPr>
          <a:xfrm>
            <a:off x="503237" y="530225"/>
            <a:ext cx="8183562" cy="4187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Autofit/>
          </a:bodyPr>
          <a:lstStyle>
            <a:lvl1pPr indent="-370840" lvl="0" marL="457200" marR="0" rtl="0" algn="l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⚫"/>
              <a:defRPr b="0" i="0" sz="2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81000" lvl="1" marL="914400" marR="0" rtl="0" algn="l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◦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68300" lvl="2" marL="1371600" marR="0" rtl="0" algn="l">
              <a:spcBef>
                <a:spcPts val="250"/>
              </a:spcBef>
              <a:spcAft>
                <a:spcPts val="0"/>
              </a:spcAft>
              <a:buClr>
                <a:srgbClr val="ED3742"/>
              </a:buClr>
              <a:buSzPts val="2200"/>
              <a:buFont typeface="Noto Sans Symbols"/>
              <a:buChar char="●"/>
              <a:defRPr b="0" i="0" sz="2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63728" lvl="3" marL="1828800" marR="0" rtl="0" algn="l">
              <a:spcBef>
                <a:spcPts val="225"/>
              </a:spcBef>
              <a:spcAft>
                <a:spcPts val="0"/>
              </a:spcAft>
              <a:buClr>
                <a:srgbClr val="ED3742"/>
              </a:buClr>
              <a:buSzPts val="2128"/>
              <a:buFont typeface="Verdana"/>
              <a:buChar char="◦"/>
              <a:defRPr b="0" i="0" sz="1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spcBef>
                <a:spcPts val="250"/>
              </a:spcBef>
              <a:spcAft>
                <a:spcPts val="0"/>
              </a:spcAft>
              <a:buClr>
                <a:srgbClr val="4A85BF"/>
              </a:buClr>
              <a:buSzPts val="20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36550" lvl="5" marL="2743200" marR="0" rtl="0" algn="l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b="0" i="0" sz="17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23850" lvl="6" marL="3200400" marR="0" rtl="0" algn="l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23850" lvl="7" marL="3657600" marR="0" rtl="0" algn="l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23850" lvl="8" marL="4114800" marR="0" rtl="0" algn="l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59" name="Google Shape;159;p57"/>
          <p:cNvSpPr txBox="1"/>
          <p:nvPr>
            <p:ph idx="10" type="dt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57"/>
          <p:cNvSpPr txBox="1"/>
          <p:nvPr>
            <p:ph idx="11" type="ftr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57"/>
          <p:cNvSpPr txBox="1"/>
          <p:nvPr>
            <p:ph idx="12" type="sldNum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9"/>
          <p:cNvSpPr/>
          <p:nvPr/>
        </p:nvSpPr>
        <p:spPr>
          <a:xfrm>
            <a:off x="304800" y="328612"/>
            <a:ext cx="8532812" cy="6197600"/>
          </a:xfrm>
          <a:prstGeom prst="roundRect">
            <a:avLst>
              <a:gd fmla="val 449" name="adj"/>
            </a:avLst>
          </a:prstGeom>
          <a:gradFill>
            <a:gsLst>
              <a:gs pos="0">
                <a:srgbClr val="FFFFFF"/>
              </a:gs>
              <a:gs pos="97999">
                <a:srgbClr val="FFFFFF"/>
              </a:gs>
              <a:gs pos="99055">
                <a:srgbClr val="F7F7F7"/>
              </a:gs>
              <a:gs pos="100000">
                <a:srgbClr val="DADADA"/>
              </a:gs>
            </a:gsLst>
            <a:lin ang="5400000" scaled="0"/>
          </a:gradFill>
          <a:ln cap="rnd" cmpd="sng" w="9525">
            <a:solidFill>
              <a:srgbClr val="A4A3A3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50800">
              <a:srgbClr val="000000">
                <a:alpha val="2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59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fmla="val 2127" name="adj"/>
            </a:avLst>
          </a:prstGeom>
          <a:gradFill>
            <a:gsLst>
              <a:gs pos="0">
                <a:schemeClr val="lt1"/>
              </a:gs>
              <a:gs pos="55000">
                <a:srgbClr val="DFDFDF"/>
              </a:gs>
              <a:gs pos="100000">
                <a:srgbClr val="9E9E9E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2" name="Google Shape;172;p59"/>
          <p:cNvSpPr txBox="1"/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73" name="Google Shape;173;p59"/>
          <p:cNvSpPr txBox="1"/>
          <p:nvPr>
            <p:ph idx="1" type="body"/>
          </p:nvPr>
        </p:nvSpPr>
        <p:spPr>
          <a:xfrm>
            <a:off x="503237" y="530225"/>
            <a:ext cx="8183562" cy="4187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Autofit/>
          </a:bodyPr>
          <a:lstStyle>
            <a:lvl1pPr indent="-370840" lvl="0" marL="457200" marR="0" rtl="0" algn="l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⚫"/>
              <a:defRPr b="0" i="0" sz="2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81000" lvl="1" marL="914400" marR="0" rtl="0" algn="l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◦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68300" lvl="2" marL="1371600" marR="0" rtl="0" algn="l">
              <a:spcBef>
                <a:spcPts val="250"/>
              </a:spcBef>
              <a:spcAft>
                <a:spcPts val="0"/>
              </a:spcAft>
              <a:buClr>
                <a:srgbClr val="ED3742"/>
              </a:buClr>
              <a:buSzPts val="2200"/>
              <a:buFont typeface="Noto Sans Symbols"/>
              <a:buChar char="●"/>
              <a:defRPr b="0" i="0" sz="2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63728" lvl="3" marL="1828800" marR="0" rtl="0" algn="l">
              <a:spcBef>
                <a:spcPts val="225"/>
              </a:spcBef>
              <a:spcAft>
                <a:spcPts val="0"/>
              </a:spcAft>
              <a:buClr>
                <a:srgbClr val="ED3742"/>
              </a:buClr>
              <a:buSzPts val="2128"/>
              <a:buFont typeface="Verdana"/>
              <a:buChar char="◦"/>
              <a:defRPr b="0" i="0" sz="1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spcBef>
                <a:spcPts val="250"/>
              </a:spcBef>
              <a:spcAft>
                <a:spcPts val="0"/>
              </a:spcAft>
              <a:buClr>
                <a:srgbClr val="4A85BF"/>
              </a:buClr>
              <a:buSzPts val="20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36550" lvl="5" marL="2743200" marR="0" rtl="0" algn="l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b="0" i="0" sz="17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23850" lvl="6" marL="3200400" marR="0" rtl="0" algn="l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23850" lvl="7" marL="3657600" marR="0" rtl="0" algn="l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23850" lvl="8" marL="4114800" marR="0" rtl="0" algn="l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74" name="Google Shape;174;p59"/>
          <p:cNvSpPr txBox="1"/>
          <p:nvPr>
            <p:ph idx="10" type="dt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5" name="Google Shape;175;p59"/>
          <p:cNvSpPr txBox="1"/>
          <p:nvPr>
            <p:ph idx="11" type="ftr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6" name="Google Shape;176;p59"/>
          <p:cNvSpPr txBox="1"/>
          <p:nvPr>
            <p:ph idx="12" type="sldNum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2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61"/>
          <p:cNvSpPr/>
          <p:nvPr/>
        </p:nvSpPr>
        <p:spPr>
          <a:xfrm>
            <a:off x="304800" y="328612"/>
            <a:ext cx="8532812" cy="6197600"/>
          </a:xfrm>
          <a:prstGeom prst="roundRect">
            <a:avLst>
              <a:gd fmla="val 449" name="adj"/>
            </a:avLst>
          </a:prstGeom>
          <a:gradFill>
            <a:gsLst>
              <a:gs pos="0">
                <a:srgbClr val="FFFFFF"/>
              </a:gs>
              <a:gs pos="97999">
                <a:srgbClr val="FFFFFF"/>
              </a:gs>
              <a:gs pos="99055">
                <a:srgbClr val="F7F7F7"/>
              </a:gs>
              <a:gs pos="100000">
                <a:srgbClr val="DADADA"/>
              </a:gs>
            </a:gsLst>
            <a:lin ang="5400000" scaled="0"/>
          </a:gradFill>
          <a:ln cap="rnd" cmpd="sng" w="9525">
            <a:solidFill>
              <a:srgbClr val="A4A3A3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50800">
              <a:srgbClr val="000000">
                <a:alpha val="2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61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fmla="val 2127" name="adj"/>
            </a:avLst>
          </a:prstGeom>
          <a:gradFill>
            <a:gsLst>
              <a:gs pos="0">
                <a:schemeClr val="lt1"/>
              </a:gs>
              <a:gs pos="55000">
                <a:srgbClr val="DFDFDF"/>
              </a:gs>
              <a:gs pos="100000">
                <a:srgbClr val="9E9E9E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6" name="Google Shape;186;p61"/>
          <p:cNvSpPr txBox="1"/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87" name="Google Shape;187;p61"/>
          <p:cNvSpPr txBox="1"/>
          <p:nvPr>
            <p:ph idx="1" type="body"/>
          </p:nvPr>
        </p:nvSpPr>
        <p:spPr>
          <a:xfrm>
            <a:off x="503237" y="530225"/>
            <a:ext cx="8183562" cy="4187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Autofit/>
          </a:bodyPr>
          <a:lstStyle>
            <a:lvl1pPr indent="-370840" lvl="0" marL="457200" marR="0" rtl="0" algn="l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⚫"/>
              <a:defRPr b="0" i="0" sz="2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81000" lvl="1" marL="914400" marR="0" rtl="0" algn="l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◦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68300" lvl="2" marL="1371600" marR="0" rtl="0" algn="l">
              <a:spcBef>
                <a:spcPts val="250"/>
              </a:spcBef>
              <a:spcAft>
                <a:spcPts val="0"/>
              </a:spcAft>
              <a:buClr>
                <a:srgbClr val="ED3742"/>
              </a:buClr>
              <a:buSzPts val="2200"/>
              <a:buFont typeface="Noto Sans Symbols"/>
              <a:buChar char="●"/>
              <a:defRPr b="0" i="0" sz="2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63728" lvl="3" marL="1828800" marR="0" rtl="0" algn="l">
              <a:spcBef>
                <a:spcPts val="225"/>
              </a:spcBef>
              <a:spcAft>
                <a:spcPts val="0"/>
              </a:spcAft>
              <a:buClr>
                <a:srgbClr val="ED3742"/>
              </a:buClr>
              <a:buSzPts val="2128"/>
              <a:buFont typeface="Verdana"/>
              <a:buChar char="◦"/>
              <a:defRPr b="0" i="0" sz="1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spcBef>
                <a:spcPts val="250"/>
              </a:spcBef>
              <a:spcAft>
                <a:spcPts val="0"/>
              </a:spcAft>
              <a:buClr>
                <a:srgbClr val="4A85BF"/>
              </a:buClr>
              <a:buSzPts val="20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36550" lvl="5" marL="2743200" marR="0" rtl="0" algn="l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b="0" i="0" sz="17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23850" lvl="6" marL="3200400" marR="0" rtl="0" algn="l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23850" lvl="7" marL="3657600" marR="0" rtl="0" algn="l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23850" lvl="8" marL="4114800" marR="0" rtl="0" algn="l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88" name="Google Shape;188;p61"/>
          <p:cNvSpPr txBox="1"/>
          <p:nvPr>
            <p:ph idx="10" type="dt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9" name="Google Shape;189;p61"/>
          <p:cNvSpPr txBox="1"/>
          <p:nvPr>
            <p:ph idx="11" type="ftr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0" name="Google Shape;190;p61"/>
          <p:cNvSpPr txBox="1"/>
          <p:nvPr>
            <p:ph idx="12" type="sldNum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4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8"/>
          <p:cNvSpPr/>
          <p:nvPr/>
        </p:nvSpPr>
        <p:spPr>
          <a:xfrm>
            <a:off x="304800" y="328612"/>
            <a:ext cx="8532812" cy="6197600"/>
          </a:xfrm>
          <a:prstGeom prst="roundRect">
            <a:avLst>
              <a:gd fmla="val 449" name="adj"/>
            </a:avLst>
          </a:prstGeom>
          <a:gradFill>
            <a:gsLst>
              <a:gs pos="0">
                <a:srgbClr val="FFFFFF"/>
              </a:gs>
              <a:gs pos="97999">
                <a:srgbClr val="FFFFFF"/>
              </a:gs>
              <a:gs pos="99055">
                <a:srgbClr val="F7F7F7"/>
              </a:gs>
              <a:gs pos="100000">
                <a:srgbClr val="DADADA"/>
              </a:gs>
            </a:gsLst>
            <a:lin ang="5400000" scaled="0"/>
          </a:gradFill>
          <a:ln cap="rnd" cmpd="sng" w="9525">
            <a:solidFill>
              <a:srgbClr val="A4A3A3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50800">
              <a:srgbClr val="000000">
                <a:alpha val="2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3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fmla="val 2127" name="adj"/>
            </a:avLst>
          </a:prstGeom>
          <a:gradFill>
            <a:gsLst>
              <a:gs pos="0">
                <a:schemeClr val="lt1"/>
              </a:gs>
              <a:gs pos="55000">
                <a:srgbClr val="DFDFDF"/>
              </a:gs>
              <a:gs pos="100000">
                <a:srgbClr val="9E9E9E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" name="Google Shape;26;p38"/>
          <p:cNvSpPr txBox="1"/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7" name="Google Shape;27;p38"/>
          <p:cNvSpPr txBox="1"/>
          <p:nvPr>
            <p:ph idx="1" type="body"/>
          </p:nvPr>
        </p:nvSpPr>
        <p:spPr>
          <a:xfrm>
            <a:off x="503237" y="530225"/>
            <a:ext cx="8183562" cy="4187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Autofit/>
          </a:bodyPr>
          <a:lstStyle>
            <a:lvl1pPr indent="-370840" lvl="0" marL="457200" marR="0" rtl="0" algn="l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⚫"/>
              <a:defRPr b="0" i="0" sz="2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81000" lvl="1" marL="914400" marR="0" rtl="0" algn="l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◦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68300" lvl="2" marL="1371600" marR="0" rtl="0" algn="l">
              <a:spcBef>
                <a:spcPts val="250"/>
              </a:spcBef>
              <a:spcAft>
                <a:spcPts val="0"/>
              </a:spcAft>
              <a:buClr>
                <a:srgbClr val="ED3742"/>
              </a:buClr>
              <a:buSzPts val="2200"/>
              <a:buFont typeface="Noto Sans Symbols"/>
              <a:buChar char="●"/>
              <a:defRPr b="0" i="0" sz="2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63728" lvl="3" marL="1828800" marR="0" rtl="0" algn="l">
              <a:spcBef>
                <a:spcPts val="225"/>
              </a:spcBef>
              <a:spcAft>
                <a:spcPts val="0"/>
              </a:spcAft>
              <a:buClr>
                <a:srgbClr val="ED3742"/>
              </a:buClr>
              <a:buSzPts val="2128"/>
              <a:buFont typeface="Verdana"/>
              <a:buChar char="◦"/>
              <a:defRPr b="0" i="0" sz="1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spcBef>
                <a:spcPts val="250"/>
              </a:spcBef>
              <a:spcAft>
                <a:spcPts val="0"/>
              </a:spcAft>
              <a:buClr>
                <a:srgbClr val="4A85BF"/>
              </a:buClr>
              <a:buSzPts val="20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36550" lvl="5" marL="2743200" marR="0" rtl="0" algn="l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b="0" i="0" sz="17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23850" lvl="6" marL="3200400" marR="0" rtl="0" algn="l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23850" lvl="7" marL="3657600" marR="0" rtl="0" algn="l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23850" lvl="8" marL="4114800" marR="0" rtl="0" algn="l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8" name="Google Shape;28;p38"/>
          <p:cNvSpPr txBox="1"/>
          <p:nvPr>
            <p:ph idx="11" type="ftr"/>
          </p:nvPr>
        </p:nvSpPr>
        <p:spPr>
          <a:xfrm>
            <a:off x="1066800" y="6624637"/>
            <a:ext cx="3352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/>
          <p:nvPr/>
        </p:nvSpPr>
        <p:spPr>
          <a:xfrm>
            <a:off x="304800" y="328612"/>
            <a:ext cx="8532812" cy="6197600"/>
          </a:xfrm>
          <a:prstGeom prst="roundRect">
            <a:avLst>
              <a:gd fmla="val 449" name="adj"/>
            </a:avLst>
          </a:prstGeom>
          <a:gradFill>
            <a:gsLst>
              <a:gs pos="0">
                <a:srgbClr val="FFFFFF"/>
              </a:gs>
              <a:gs pos="97999">
                <a:srgbClr val="FFFFFF"/>
              </a:gs>
              <a:gs pos="99055">
                <a:srgbClr val="F7F7F7"/>
              </a:gs>
              <a:gs pos="100000">
                <a:srgbClr val="DADADA"/>
              </a:gs>
            </a:gsLst>
            <a:lin ang="5400000" scaled="0"/>
          </a:gradFill>
          <a:ln cap="rnd" cmpd="sng" w="9525">
            <a:solidFill>
              <a:srgbClr val="A4A3A3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50800">
              <a:srgbClr val="000000">
                <a:alpha val="2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40"/>
          <p:cNvSpPr txBox="1"/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9" name="Google Shape;39;p40"/>
          <p:cNvSpPr txBox="1"/>
          <p:nvPr>
            <p:ph idx="1" type="body"/>
          </p:nvPr>
        </p:nvSpPr>
        <p:spPr>
          <a:xfrm>
            <a:off x="503237" y="530225"/>
            <a:ext cx="8183562" cy="4187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Autofit/>
          </a:bodyPr>
          <a:lstStyle>
            <a:lvl1pPr indent="-370840" lvl="0" marL="457200" marR="0" rtl="0" algn="l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⚫"/>
              <a:defRPr b="0" i="0" sz="2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81000" lvl="1" marL="914400" marR="0" rtl="0" algn="l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◦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68300" lvl="2" marL="1371600" marR="0" rtl="0" algn="l">
              <a:spcBef>
                <a:spcPts val="250"/>
              </a:spcBef>
              <a:spcAft>
                <a:spcPts val="0"/>
              </a:spcAft>
              <a:buClr>
                <a:srgbClr val="ED3742"/>
              </a:buClr>
              <a:buSzPts val="2200"/>
              <a:buFont typeface="Noto Sans Symbols"/>
              <a:buChar char="●"/>
              <a:defRPr b="0" i="0" sz="2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63728" lvl="3" marL="1828800" marR="0" rtl="0" algn="l">
              <a:spcBef>
                <a:spcPts val="225"/>
              </a:spcBef>
              <a:spcAft>
                <a:spcPts val="0"/>
              </a:spcAft>
              <a:buClr>
                <a:srgbClr val="ED3742"/>
              </a:buClr>
              <a:buSzPts val="2128"/>
              <a:buFont typeface="Verdana"/>
              <a:buChar char="◦"/>
              <a:defRPr b="0" i="0" sz="1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spcBef>
                <a:spcPts val="250"/>
              </a:spcBef>
              <a:spcAft>
                <a:spcPts val="0"/>
              </a:spcAft>
              <a:buClr>
                <a:srgbClr val="4A85BF"/>
              </a:buClr>
              <a:buSzPts val="20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36550" lvl="5" marL="2743200" marR="0" rtl="0" algn="l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b="0" i="0" sz="17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23850" lvl="6" marL="3200400" marR="0" rtl="0" algn="l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23850" lvl="7" marL="3657600" marR="0" rtl="0" algn="l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23850" lvl="8" marL="4114800" marR="0" rtl="0" algn="l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0" name="Google Shape;40;p40"/>
          <p:cNvSpPr txBox="1"/>
          <p:nvPr>
            <p:ph idx="10" type="dt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Google Shape;41;p40"/>
          <p:cNvSpPr txBox="1"/>
          <p:nvPr>
            <p:ph idx="11" type="ftr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" name="Google Shape;42;p40"/>
          <p:cNvSpPr txBox="1"/>
          <p:nvPr>
            <p:ph idx="12" type="sldNum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3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2"/>
          <p:cNvSpPr/>
          <p:nvPr/>
        </p:nvSpPr>
        <p:spPr>
          <a:xfrm>
            <a:off x="304800" y="328612"/>
            <a:ext cx="8532812" cy="6197600"/>
          </a:xfrm>
          <a:prstGeom prst="roundRect">
            <a:avLst>
              <a:gd fmla="val 449" name="adj"/>
            </a:avLst>
          </a:prstGeom>
          <a:gradFill>
            <a:gsLst>
              <a:gs pos="0">
                <a:srgbClr val="FFFFFF"/>
              </a:gs>
              <a:gs pos="97999">
                <a:srgbClr val="FFFFFF"/>
              </a:gs>
              <a:gs pos="99055">
                <a:srgbClr val="F7F7F7"/>
              </a:gs>
              <a:gs pos="100000">
                <a:srgbClr val="DADADA"/>
              </a:gs>
            </a:gsLst>
            <a:lin ang="5400000" scaled="0"/>
          </a:gradFill>
          <a:ln cap="rnd" cmpd="sng" w="9525">
            <a:solidFill>
              <a:srgbClr val="A4A3A3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50800">
              <a:srgbClr val="000000">
                <a:alpha val="2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42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fmla="val 2127" name="adj"/>
            </a:avLst>
          </a:prstGeom>
          <a:gradFill>
            <a:gsLst>
              <a:gs pos="0">
                <a:schemeClr val="lt1"/>
              </a:gs>
              <a:gs pos="55000">
                <a:srgbClr val="DFDFDF"/>
              </a:gs>
              <a:gs pos="100000">
                <a:srgbClr val="9E9E9E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0" name="Google Shape;50;p4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809750" y="0"/>
            <a:ext cx="7334250" cy="58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77838"/>
            <a:ext cx="1185863" cy="37465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3" name="Google Shape;53;p42"/>
          <p:cNvSpPr txBox="1"/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54" name="Google Shape;54;p42"/>
          <p:cNvSpPr txBox="1"/>
          <p:nvPr>
            <p:ph idx="1" type="body"/>
          </p:nvPr>
        </p:nvSpPr>
        <p:spPr>
          <a:xfrm>
            <a:off x="503237" y="530225"/>
            <a:ext cx="8183562" cy="4187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Autofit/>
          </a:bodyPr>
          <a:lstStyle>
            <a:lvl1pPr indent="-370840" lvl="0" marL="457200" marR="0" rtl="0" algn="l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⚫"/>
              <a:defRPr b="0" i="0" sz="2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81000" lvl="1" marL="914400" marR="0" rtl="0" algn="l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◦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68300" lvl="2" marL="1371600" marR="0" rtl="0" algn="l">
              <a:spcBef>
                <a:spcPts val="250"/>
              </a:spcBef>
              <a:spcAft>
                <a:spcPts val="0"/>
              </a:spcAft>
              <a:buClr>
                <a:srgbClr val="ED3742"/>
              </a:buClr>
              <a:buSzPts val="2200"/>
              <a:buFont typeface="Noto Sans Symbols"/>
              <a:buChar char="●"/>
              <a:defRPr b="0" i="0" sz="2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63728" lvl="3" marL="1828800" marR="0" rtl="0" algn="l">
              <a:spcBef>
                <a:spcPts val="225"/>
              </a:spcBef>
              <a:spcAft>
                <a:spcPts val="0"/>
              </a:spcAft>
              <a:buClr>
                <a:srgbClr val="ED3742"/>
              </a:buClr>
              <a:buSzPts val="2128"/>
              <a:buFont typeface="Verdana"/>
              <a:buChar char="◦"/>
              <a:defRPr b="0" i="0" sz="1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spcBef>
                <a:spcPts val="250"/>
              </a:spcBef>
              <a:spcAft>
                <a:spcPts val="0"/>
              </a:spcAft>
              <a:buClr>
                <a:srgbClr val="4A85BF"/>
              </a:buClr>
              <a:buSzPts val="20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36550" lvl="5" marL="2743200" marR="0" rtl="0" algn="l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b="0" i="0" sz="17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23850" lvl="6" marL="3200400" marR="0" rtl="0" algn="l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23850" lvl="7" marL="3657600" marR="0" rtl="0" algn="l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23850" lvl="8" marL="4114800" marR="0" rtl="0" algn="l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5" r:id="rId4"/>
  </p:sldLayoutIdLst>
  <p:transition spd="slow">
    <p:wipe dir="r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4"/>
          <p:cNvSpPr/>
          <p:nvPr/>
        </p:nvSpPr>
        <p:spPr>
          <a:xfrm>
            <a:off x="304800" y="328612"/>
            <a:ext cx="8532812" cy="6197600"/>
          </a:xfrm>
          <a:prstGeom prst="roundRect">
            <a:avLst>
              <a:gd fmla="val 449" name="adj"/>
            </a:avLst>
          </a:prstGeom>
          <a:gradFill>
            <a:gsLst>
              <a:gs pos="0">
                <a:srgbClr val="FFFFFF"/>
              </a:gs>
              <a:gs pos="97999">
                <a:srgbClr val="FFFFFF"/>
              </a:gs>
              <a:gs pos="99055">
                <a:srgbClr val="F7F7F7"/>
              </a:gs>
              <a:gs pos="100000">
                <a:srgbClr val="DADADA"/>
              </a:gs>
            </a:gsLst>
            <a:lin ang="5400000" scaled="0"/>
          </a:gradFill>
          <a:ln cap="rnd" cmpd="sng" w="9525">
            <a:solidFill>
              <a:srgbClr val="A4A3A3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50800">
              <a:srgbClr val="000000">
                <a:alpha val="2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44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fmla="val 2127" name="adj"/>
            </a:avLst>
          </a:prstGeom>
          <a:gradFill>
            <a:gsLst>
              <a:gs pos="0">
                <a:schemeClr val="lt1"/>
              </a:gs>
              <a:gs pos="55000">
                <a:srgbClr val="DFDFDF"/>
              </a:gs>
              <a:gs pos="100000">
                <a:srgbClr val="9E9E9E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1" name="Google Shape;61;p44"/>
          <p:cNvSpPr txBox="1"/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62" name="Google Shape;62;p44"/>
          <p:cNvSpPr txBox="1"/>
          <p:nvPr>
            <p:ph idx="1" type="body"/>
          </p:nvPr>
        </p:nvSpPr>
        <p:spPr>
          <a:xfrm>
            <a:off x="503237" y="530225"/>
            <a:ext cx="8183562" cy="4187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Autofit/>
          </a:bodyPr>
          <a:lstStyle>
            <a:lvl1pPr indent="-370840" lvl="0" marL="457200" marR="0" rtl="0" algn="l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⚫"/>
              <a:defRPr b="0" i="0" sz="2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81000" lvl="1" marL="914400" marR="0" rtl="0" algn="l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◦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68300" lvl="2" marL="1371600" marR="0" rtl="0" algn="l">
              <a:spcBef>
                <a:spcPts val="250"/>
              </a:spcBef>
              <a:spcAft>
                <a:spcPts val="0"/>
              </a:spcAft>
              <a:buClr>
                <a:srgbClr val="ED3742"/>
              </a:buClr>
              <a:buSzPts val="2200"/>
              <a:buFont typeface="Noto Sans Symbols"/>
              <a:buChar char="●"/>
              <a:defRPr b="0" i="0" sz="2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63728" lvl="3" marL="1828800" marR="0" rtl="0" algn="l">
              <a:spcBef>
                <a:spcPts val="225"/>
              </a:spcBef>
              <a:spcAft>
                <a:spcPts val="0"/>
              </a:spcAft>
              <a:buClr>
                <a:srgbClr val="ED3742"/>
              </a:buClr>
              <a:buSzPts val="2128"/>
              <a:buFont typeface="Verdana"/>
              <a:buChar char="◦"/>
              <a:defRPr b="0" i="0" sz="1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spcBef>
                <a:spcPts val="250"/>
              </a:spcBef>
              <a:spcAft>
                <a:spcPts val="0"/>
              </a:spcAft>
              <a:buClr>
                <a:srgbClr val="4A85BF"/>
              </a:buClr>
              <a:buSzPts val="20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36550" lvl="5" marL="2743200" marR="0" rtl="0" algn="l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b="0" i="0" sz="17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23850" lvl="6" marL="3200400" marR="0" rtl="0" algn="l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23850" lvl="7" marL="3657600" marR="0" rtl="0" algn="l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23850" lvl="8" marL="4114800" marR="0" rtl="0" algn="l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63" name="Google Shape;63;p44"/>
          <p:cNvSpPr txBox="1"/>
          <p:nvPr>
            <p:ph idx="10" type="dt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p44"/>
          <p:cNvSpPr txBox="1"/>
          <p:nvPr>
            <p:ph idx="11" type="ftr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" name="Google Shape;65;p44"/>
          <p:cNvSpPr txBox="1"/>
          <p:nvPr>
            <p:ph idx="12" type="sldNum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7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6"/>
          <p:cNvSpPr/>
          <p:nvPr/>
        </p:nvSpPr>
        <p:spPr>
          <a:xfrm>
            <a:off x="304800" y="328612"/>
            <a:ext cx="8532812" cy="6197600"/>
          </a:xfrm>
          <a:prstGeom prst="roundRect">
            <a:avLst>
              <a:gd fmla="val 449" name="adj"/>
            </a:avLst>
          </a:prstGeom>
          <a:gradFill>
            <a:gsLst>
              <a:gs pos="0">
                <a:srgbClr val="FFFFFF"/>
              </a:gs>
              <a:gs pos="97999">
                <a:srgbClr val="FFFFFF"/>
              </a:gs>
              <a:gs pos="99055">
                <a:srgbClr val="F7F7F7"/>
              </a:gs>
              <a:gs pos="100000">
                <a:srgbClr val="DADADA"/>
              </a:gs>
            </a:gsLst>
            <a:lin ang="5400000" scaled="0"/>
          </a:gradFill>
          <a:ln cap="rnd" cmpd="sng" w="9525">
            <a:solidFill>
              <a:srgbClr val="A4A3A3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50800">
              <a:srgbClr val="000000">
                <a:alpha val="2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46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fmla="val 2127" name="adj"/>
            </a:avLst>
          </a:prstGeom>
          <a:gradFill>
            <a:gsLst>
              <a:gs pos="0">
                <a:schemeClr val="lt1"/>
              </a:gs>
              <a:gs pos="55000">
                <a:srgbClr val="DFDFDF"/>
              </a:gs>
              <a:gs pos="100000">
                <a:srgbClr val="9E9E9E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5" name="Google Shape;75;p46"/>
          <p:cNvSpPr txBox="1"/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6" name="Google Shape;76;p46"/>
          <p:cNvSpPr txBox="1"/>
          <p:nvPr>
            <p:ph idx="1" type="body"/>
          </p:nvPr>
        </p:nvSpPr>
        <p:spPr>
          <a:xfrm>
            <a:off x="503237" y="530225"/>
            <a:ext cx="8183562" cy="4187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Autofit/>
          </a:bodyPr>
          <a:lstStyle>
            <a:lvl1pPr indent="-370840" lvl="0" marL="457200" marR="0" rtl="0" algn="l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⚫"/>
              <a:defRPr b="0" i="0" sz="2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81000" lvl="1" marL="914400" marR="0" rtl="0" algn="l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◦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68300" lvl="2" marL="1371600" marR="0" rtl="0" algn="l">
              <a:spcBef>
                <a:spcPts val="250"/>
              </a:spcBef>
              <a:spcAft>
                <a:spcPts val="0"/>
              </a:spcAft>
              <a:buClr>
                <a:srgbClr val="ED3742"/>
              </a:buClr>
              <a:buSzPts val="2200"/>
              <a:buFont typeface="Noto Sans Symbols"/>
              <a:buChar char="●"/>
              <a:defRPr b="0" i="0" sz="2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63728" lvl="3" marL="1828800" marR="0" rtl="0" algn="l">
              <a:spcBef>
                <a:spcPts val="225"/>
              </a:spcBef>
              <a:spcAft>
                <a:spcPts val="0"/>
              </a:spcAft>
              <a:buClr>
                <a:srgbClr val="ED3742"/>
              </a:buClr>
              <a:buSzPts val="2128"/>
              <a:buFont typeface="Verdana"/>
              <a:buChar char="◦"/>
              <a:defRPr b="0" i="0" sz="1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spcBef>
                <a:spcPts val="250"/>
              </a:spcBef>
              <a:spcAft>
                <a:spcPts val="0"/>
              </a:spcAft>
              <a:buClr>
                <a:srgbClr val="4A85BF"/>
              </a:buClr>
              <a:buSzPts val="20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36550" lvl="5" marL="2743200" marR="0" rtl="0" algn="l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b="0" i="0" sz="17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23850" lvl="6" marL="3200400" marR="0" rtl="0" algn="l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23850" lvl="7" marL="3657600" marR="0" rtl="0" algn="l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23850" lvl="8" marL="4114800" marR="0" rtl="0" algn="l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7" name="Google Shape;77;p46"/>
          <p:cNvSpPr txBox="1"/>
          <p:nvPr>
            <p:ph idx="10" type="dt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8" name="Google Shape;78;p46"/>
          <p:cNvSpPr txBox="1"/>
          <p:nvPr>
            <p:ph idx="11" type="ftr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9" name="Google Shape;79;p46"/>
          <p:cNvSpPr txBox="1"/>
          <p:nvPr>
            <p:ph idx="12" type="sldNum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/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7"/>
          <p:cNvSpPr/>
          <p:nvPr/>
        </p:nvSpPr>
        <p:spPr>
          <a:xfrm>
            <a:off x="304800" y="328612"/>
            <a:ext cx="8532812" cy="6197600"/>
          </a:xfrm>
          <a:prstGeom prst="roundRect">
            <a:avLst>
              <a:gd fmla="val 449" name="adj"/>
            </a:avLst>
          </a:prstGeom>
          <a:gradFill>
            <a:gsLst>
              <a:gs pos="0">
                <a:srgbClr val="FFFFFF"/>
              </a:gs>
              <a:gs pos="97999">
                <a:srgbClr val="FFFFFF"/>
              </a:gs>
              <a:gs pos="99055">
                <a:srgbClr val="F7F7F7"/>
              </a:gs>
              <a:gs pos="100000">
                <a:srgbClr val="DADADA"/>
              </a:gs>
            </a:gsLst>
            <a:lin ang="5400000" scaled="0"/>
          </a:gradFill>
          <a:ln cap="rnd" cmpd="sng" w="9525">
            <a:solidFill>
              <a:srgbClr val="A4A3A3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50800">
              <a:srgbClr val="000000">
                <a:alpha val="2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47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fmla="val 2127" name="adj"/>
            </a:avLst>
          </a:prstGeom>
          <a:gradFill>
            <a:gsLst>
              <a:gs pos="0">
                <a:schemeClr val="lt1"/>
              </a:gs>
              <a:gs pos="55000">
                <a:srgbClr val="DFDFDF"/>
              </a:gs>
              <a:gs pos="100000">
                <a:srgbClr val="9E9E9E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3" name="Google Shape;83;p47"/>
          <p:cNvSpPr txBox="1"/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84" name="Google Shape;84;p47"/>
          <p:cNvSpPr txBox="1"/>
          <p:nvPr>
            <p:ph idx="1" type="body"/>
          </p:nvPr>
        </p:nvSpPr>
        <p:spPr>
          <a:xfrm>
            <a:off x="503237" y="530225"/>
            <a:ext cx="8183562" cy="4187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Autofit/>
          </a:bodyPr>
          <a:lstStyle>
            <a:lvl1pPr indent="-370840" lvl="0" marL="457200" marR="0" rtl="0" algn="l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⚫"/>
              <a:defRPr b="0" i="0" sz="2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81000" lvl="1" marL="914400" marR="0" rtl="0" algn="l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◦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68300" lvl="2" marL="1371600" marR="0" rtl="0" algn="l">
              <a:spcBef>
                <a:spcPts val="250"/>
              </a:spcBef>
              <a:spcAft>
                <a:spcPts val="0"/>
              </a:spcAft>
              <a:buClr>
                <a:srgbClr val="ED3742"/>
              </a:buClr>
              <a:buSzPts val="2200"/>
              <a:buFont typeface="Noto Sans Symbols"/>
              <a:buChar char="●"/>
              <a:defRPr b="0" i="0" sz="2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63728" lvl="3" marL="1828800" marR="0" rtl="0" algn="l">
              <a:spcBef>
                <a:spcPts val="225"/>
              </a:spcBef>
              <a:spcAft>
                <a:spcPts val="0"/>
              </a:spcAft>
              <a:buClr>
                <a:srgbClr val="ED3742"/>
              </a:buClr>
              <a:buSzPts val="2128"/>
              <a:buFont typeface="Verdana"/>
              <a:buChar char="◦"/>
              <a:defRPr b="0" i="0" sz="1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spcBef>
                <a:spcPts val="250"/>
              </a:spcBef>
              <a:spcAft>
                <a:spcPts val="0"/>
              </a:spcAft>
              <a:buClr>
                <a:srgbClr val="4A85BF"/>
              </a:buClr>
              <a:buSzPts val="20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36550" lvl="5" marL="2743200" marR="0" rtl="0" algn="l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b="0" i="0" sz="17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23850" lvl="6" marL="3200400" marR="0" rtl="0" algn="l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23850" lvl="7" marL="3657600" marR="0" rtl="0" algn="l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23850" lvl="8" marL="4114800" marR="0" rtl="0" algn="l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85" name="Google Shape;85;p47"/>
          <p:cNvSpPr txBox="1"/>
          <p:nvPr>
            <p:ph idx="10" type="dt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" name="Google Shape;86;p47"/>
          <p:cNvSpPr txBox="1"/>
          <p:nvPr>
            <p:ph idx="11" type="ftr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" name="Google Shape;87;p47"/>
          <p:cNvSpPr txBox="1"/>
          <p:nvPr>
            <p:ph idx="12" type="sldNum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9"/>
          <p:cNvSpPr/>
          <p:nvPr/>
        </p:nvSpPr>
        <p:spPr>
          <a:xfrm>
            <a:off x="304800" y="328612"/>
            <a:ext cx="8532812" cy="6197600"/>
          </a:xfrm>
          <a:prstGeom prst="roundRect">
            <a:avLst>
              <a:gd fmla="val 449" name="adj"/>
            </a:avLst>
          </a:prstGeom>
          <a:gradFill>
            <a:gsLst>
              <a:gs pos="0">
                <a:srgbClr val="FFFFFF"/>
              </a:gs>
              <a:gs pos="97999">
                <a:srgbClr val="FFFFFF"/>
              </a:gs>
              <a:gs pos="99055">
                <a:srgbClr val="F7F7F7"/>
              </a:gs>
              <a:gs pos="100000">
                <a:srgbClr val="DADADA"/>
              </a:gs>
            </a:gsLst>
            <a:lin ang="5400000" scaled="0"/>
          </a:gradFill>
          <a:ln cap="rnd" cmpd="sng" w="9525">
            <a:solidFill>
              <a:srgbClr val="A4A3A3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50800">
              <a:srgbClr val="000000">
                <a:alpha val="2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49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fmla="val 2127" name="adj"/>
            </a:avLst>
          </a:prstGeom>
          <a:gradFill>
            <a:gsLst>
              <a:gs pos="0">
                <a:schemeClr val="lt1"/>
              </a:gs>
              <a:gs pos="55000">
                <a:srgbClr val="DFDFDF"/>
              </a:gs>
              <a:gs pos="100000">
                <a:srgbClr val="9E9E9E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49"/>
          <p:cNvSpPr txBox="1"/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98" name="Google Shape;98;p49"/>
          <p:cNvSpPr txBox="1"/>
          <p:nvPr>
            <p:ph idx="1" type="body"/>
          </p:nvPr>
        </p:nvSpPr>
        <p:spPr>
          <a:xfrm>
            <a:off x="503237" y="530225"/>
            <a:ext cx="8183562" cy="4187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Autofit/>
          </a:bodyPr>
          <a:lstStyle>
            <a:lvl1pPr indent="-370840" lvl="0" marL="457200" marR="0" rtl="0" algn="l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⚫"/>
              <a:defRPr b="0" i="0" sz="2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81000" lvl="1" marL="914400" marR="0" rtl="0" algn="l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◦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68300" lvl="2" marL="1371600" marR="0" rtl="0" algn="l">
              <a:spcBef>
                <a:spcPts val="250"/>
              </a:spcBef>
              <a:spcAft>
                <a:spcPts val="0"/>
              </a:spcAft>
              <a:buClr>
                <a:srgbClr val="ED3742"/>
              </a:buClr>
              <a:buSzPts val="2200"/>
              <a:buFont typeface="Noto Sans Symbols"/>
              <a:buChar char="●"/>
              <a:defRPr b="0" i="0" sz="2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63728" lvl="3" marL="1828800" marR="0" rtl="0" algn="l">
              <a:spcBef>
                <a:spcPts val="225"/>
              </a:spcBef>
              <a:spcAft>
                <a:spcPts val="0"/>
              </a:spcAft>
              <a:buClr>
                <a:srgbClr val="ED3742"/>
              </a:buClr>
              <a:buSzPts val="2128"/>
              <a:buFont typeface="Verdana"/>
              <a:buChar char="◦"/>
              <a:defRPr b="0" i="0" sz="1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spcBef>
                <a:spcPts val="250"/>
              </a:spcBef>
              <a:spcAft>
                <a:spcPts val="0"/>
              </a:spcAft>
              <a:buClr>
                <a:srgbClr val="4A85BF"/>
              </a:buClr>
              <a:buSzPts val="20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36550" lvl="5" marL="2743200" marR="0" rtl="0" algn="l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b="0" i="0" sz="17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23850" lvl="6" marL="3200400" marR="0" rtl="0" algn="l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23850" lvl="7" marL="3657600" marR="0" rtl="0" algn="l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23850" lvl="8" marL="4114800" marR="0" rtl="0" algn="l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99" name="Google Shape;99;p49"/>
          <p:cNvSpPr txBox="1"/>
          <p:nvPr>
            <p:ph idx="10" type="dt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0" name="Google Shape;100;p49"/>
          <p:cNvSpPr txBox="1"/>
          <p:nvPr>
            <p:ph idx="11" type="ftr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1" name="Google Shape;101;p49"/>
          <p:cNvSpPr txBox="1"/>
          <p:nvPr>
            <p:ph idx="12" type="sldNum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1"/>
          <p:cNvSpPr/>
          <p:nvPr/>
        </p:nvSpPr>
        <p:spPr>
          <a:xfrm>
            <a:off x="304800" y="328612"/>
            <a:ext cx="8532812" cy="6197600"/>
          </a:xfrm>
          <a:prstGeom prst="roundRect">
            <a:avLst>
              <a:gd fmla="val 449" name="adj"/>
            </a:avLst>
          </a:prstGeom>
          <a:gradFill>
            <a:gsLst>
              <a:gs pos="0">
                <a:srgbClr val="FFFFFF"/>
              </a:gs>
              <a:gs pos="97999">
                <a:srgbClr val="FFFFFF"/>
              </a:gs>
              <a:gs pos="99055">
                <a:srgbClr val="F7F7F7"/>
              </a:gs>
              <a:gs pos="100000">
                <a:srgbClr val="DADADA"/>
              </a:gs>
            </a:gsLst>
            <a:lin ang="5400000" scaled="0"/>
          </a:gradFill>
          <a:ln cap="rnd" cmpd="sng" w="9525">
            <a:solidFill>
              <a:srgbClr val="A4A3A3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50800">
              <a:srgbClr val="000000">
                <a:alpha val="2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51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fmla="val 2127" name="adj"/>
            </a:avLst>
          </a:prstGeom>
          <a:gradFill>
            <a:gsLst>
              <a:gs pos="0">
                <a:schemeClr val="lt1"/>
              </a:gs>
              <a:gs pos="55000">
                <a:srgbClr val="DFDFDF"/>
              </a:gs>
              <a:gs pos="100000">
                <a:srgbClr val="9E9E9E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2" name="Google Shape;112;p51"/>
          <p:cNvSpPr txBox="1"/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13" name="Google Shape;113;p51"/>
          <p:cNvSpPr txBox="1"/>
          <p:nvPr>
            <p:ph idx="1" type="body"/>
          </p:nvPr>
        </p:nvSpPr>
        <p:spPr>
          <a:xfrm>
            <a:off x="503237" y="530225"/>
            <a:ext cx="8183562" cy="4187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Autofit/>
          </a:bodyPr>
          <a:lstStyle>
            <a:lvl1pPr indent="-370840" lvl="0" marL="457200" marR="0" rtl="0" algn="l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⚫"/>
              <a:defRPr b="0" i="0" sz="2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81000" lvl="1" marL="914400" marR="0" rtl="0" algn="l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◦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68300" lvl="2" marL="1371600" marR="0" rtl="0" algn="l">
              <a:spcBef>
                <a:spcPts val="250"/>
              </a:spcBef>
              <a:spcAft>
                <a:spcPts val="0"/>
              </a:spcAft>
              <a:buClr>
                <a:srgbClr val="ED3742"/>
              </a:buClr>
              <a:buSzPts val="2200"/>
              <a:buFont typeface="Noto Sans Symbols"/>
              <a:buChar char="●"/>
              <a:defRPr b="0" i="0" sz="2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63728" lvl="3" marL="1828800" marR="0" rtl="0" algn="l">
              <a:spcBef>
                <a:spcPts val="225"/>
              </a:spcBef>
              <a:spcAft>
                <a:spcPts val="0"/>
              </a:spcAft>
              <a:buClr>
                <a:srgbClr val="ED3742"/>
              </a:buClr>
              <a:buSzPts val="2128"/>
              <a:buFont typeface="Verdana"/>
              <a:buChar char="◦"/>
              <a:defRPr b="0" i="0" sz="1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spcBef>
                <a:spcPts val="250"/>
              </a:spcBef>
              <a:spcAft>
                <a:spcPts val="0"/>
              </a:spcAft>
              <a:buClr>
                <a:srgbClr val="4A85BF"/>
              </a:buClr>
              <a:buSzPts val="20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36550" lvl="5" marL="2743200" marR="0" rtl="0" algn="l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b="0" i="0" sz="17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23850" lvl="6" marL="3200400" marR="0" rtl="0" algn="l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23850" lvl="7" marL="3657600" marR="0" rtl="0" algn="l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23850" lvl="8" marL="4114800" marR="0" rtl="0" algn="l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14" name="Google Shape;114;p51"/>
          <p:cNvSpPr txBox="1"/>
          <p:nvPr>
            <p:ph idx="10" type="dt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5" name="Google Shape;115;p51"/>
          <p:cNvSpPr txBox="1"/>
          <p:nvPr>
            <p:ph idx="11" type="ftr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6" name="Google Shape;116;p51"/>
          <p:cNvSpPr txBox="1"/>
          <p:nvPr>
            <p:ph idx="12" type="sldNum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jpg"/><Relationship Id="rId4" Type="http://schemas.openxmlformats.org/officeDocument/2006/relationships/image" Target="../media/image47.jpg"/><Relationship Id="rId9" Type="http://schemas.openxmlformats.org/officeDocument/2006/relationships/image" Target="../media/image31.png"/><Relationship Id="rId5" Type="http://schemas.openxmlformats.org/officeDocument/2006/relationships/image" Target="../media/image26.png"/><Relationship Id="rId6" Type="http://schemas.openxmlformats.org/officeDocument/2006/relationships/image" Target="../media/image33.png"/><Relationship Id="rId7" Type="http://schemas.openxmlformats.org/officeDocument/2006/relationships/image" Target="../media/image37.jpg"/><Relationship Id="rId8" Type="http://schemas.openxmlformats.org/officeDocument/2006/relationships/image" Target="../media/image3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jpg"/><Relationship Id="rId4" Type="http://schemas.openxmlformats.org/officeDocument/2006/relationships/image" Target="../media/image35.jpg"/><Relationship Id="rId5" Type="http://schemas.openxmlformats.org/officeDocument/2006/relationships/image" Target="../media/image66.png"/><Relationship Id="rId6" Type="http://schemas.openxmlformats.org/officeDocument/2006/relationships/image" Target="../media/image5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jpg"/><Relationship Id="rId4" Type="http://schemas.openxmlformats.org/officeDocument/2006/relationships/image" Target="../media/image38.png"/><Relationship Id="rId5" Type="http://schemas.openxmlformats.org/officeDocument/2006/relationships/image" Target="../media/image44.png"/><Relationship Id="rId6" Type="http://schemas.openxmlformats.org/officeDocument/2006/relationships/image" Target="../media/image4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jpg"/><Relationship Id="rId4" Type="http://schemas.openxmlformats.org/officeDocument/2006/relationships/image" Target="../media/image65.png"/><Relationship Id="rId5" Type="http://schemas.openxmlformats.org/officeDocument/2006/relationships/image" Target="../media/image64.png"/><Relationship Id="rId6" Type="http://schemas.openxmlformats.org/officeDocument/2006/relationships/image" Target="../media/image4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jpg"/><Relationship Id="rId4" Type="http://schemas.openxmlformats.org/officeDocument/2006/relationships/image" Target="../media/image46.png"/><Relationship Id="rId5" Type="http://schemas.openxmlformats.org/officeDocument/2006/relationships/image" Target="../media/image50.png"/><Relationship Id="rId6" Type="http://schemas.openxmlformats.org/officeDocument/2006/relationships/image" Target="../media/image68.png"/><Relationship Id="rId7" Type="http://schemas.openxmlformats.org/officeDocument/2006/relationships/image" Target="../media/image48.png"/><Relationship Id="rId8" Type="http://schemas.openxmlformats.org/officeDocument/2006/relationships/image" Target="../media/image6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9.png"/><Relationship Id="rId4" Type="http://schemas.openxmlformats.org/officeDocument/2006/relationships/image" Target="../media/image5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2.png"/><Relationship Id="rId4" Type="http://schemas.openxmlformats.org/officeDocument/2006/relationships/image" Target="../media/image55.png"/><Relationship Id="rId5" Type="http://schemas.openxmlformats.org/officeDocument/2006/relationships/image" Target="../media/image49.png"/><Relationship Id="rId6" Type="http://schemas.openxmlformats.org/officeDocument/2006/relationships/image" Target="../media/image5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jpg"/><Relationship Id="rId4" Type="http://schemas.openxmlformats.org/officeDocument/2006/relationships/image" Target="../media/image54.png"/><Relationship Id="rId5" Type="http://schemas.openxmlformats.org/officeDocument/2006/relationships/image" Target="../media/image72.png"/><Relationship Id="rId6" Type="http://schemas.openxmlformats.org/officeDocument/2006/relationships/image" Target="../media/image7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5.png"/><Relationship Id="rId4" Type="http://schemas.openxmlformats.org/officeDocument/2006/relationships/image" Target="../media/image57.png"/><Relationship Id="rId5" Type="http://schemas.openxmlformats.org/officeDocument/2006/relationships/image" Target="../media/image59.png"/><Relationship Id="rId6" Type="http://schemas.openxmlformats.org/officeDocument/2006/relationships/image" Target="../media/image8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4.png"/><Relationship Id="rId4" Type="http://schemas.openxmlformats.org/officeDocument/2006/relationships/image" Target="../media/image60.jpg"/><Relationship Id="rId5" Type="http://schemas.openxmlformats.org/officeDocument/2006/relationships/image" Target="../media/image78.png"/><Relationship Id="rId6" Type="http://schemas.openxmlformats.org/officeDocument/2006/relationships/image" Target="../media/image7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1.png"/><Relationship Id="rId4" Type="http://schemas.openxmlformats.org/officeDocument/2006/relationships/image" Target="../media/image74.png"/><Relationship Id="rId5" Type="http://schemas.openxmlformats.org/officeDocument/2006/relationships/image" Target="../media/image85.png"/><Relationship Id="rId6" Type="http://schemas.openxmlformats.org/officeDocument/2006/relationships/image" Target="../media/image110.png"/><Relationship Id="rId7" Type="http://schemas.openxmlformats.org/officeDocument/2006/relationships/image" Target="../media/image77.png"/><Relationship Id="rId8" Type="http://schemas.openxmlformats.org/officeDocument/2006/relationships/image" Target="../media/image7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4.png"/><Relationship Id="rId4" Type="http://schemas.openxmlformats.org/officeDocument/2006/relationships/image" Target="../media/image81.jpg"/><Relationship Id="rId5" Type="http://schemas.openxmlformats.org/officeDocument/2006/relationships/image" Target="../media/image100.png"/><Relationship Id="rId6" Type="http://schemas.openxmlformats.org/officeDocument/2006/relationships/image" Target="../media/image8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9.png"/><Relationship Id="rId4" Type="http://schemas.openxmlformats.org/officeDocument/2006/relationships/image" Target="../media/image83.png"/><Relationship Id="rId5" Type="http://schemas.openxmlformats.org/officeDocument/2006/relationships/image" Target="../media/image9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0.png"/><Relationship Id="rId4" Type="http://schemas.openxmlformats.org/officeDocument/2006/relationships/image" Target="../media/image82.png"/><Relationship Id="rId5" Type="http://schemas.openxmlformats.org/officeDocument/2006/relationships/image" Target="../media/image91.png"/><Relationship Id="rId6" Type="http://schemas.openxmlformats.org/officeDocument/2006/relationships/image" Target="../media/image107.png"/><Relationship Id="rId7" Type="http://schemas.openxmlformats.org/officeDocument/2006/relationships/image" Target="../media/image93.png"/><Relationship Id="rId8" Type="http://schemas.openxmlformats.org/officeDocument/2006/relationships/image" Target="../media/image10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9.png"/><Relationship Id="rId4" Type="http://schemas.openxmlformats.org/officeDocument/2006/relationships/image" Target="../media/image84.png"/><Relationship Id="rId5" Type="http://schemas.openxmlformats.org/officeDocument/2006/relationships/image" Target="../media/image87.png"/><Relationship Id="rId6" Type="http://schemas.openxmlformats.org/officeDocument/2006/relationships/image" Target="../media/image90.png"/><Relationship Id="rId7" Type="http://schemas.openxmlformats.org/officeDocument/2006/relationships/image" Target="../media/image106.png"/><Relationship Id="rId8" Type="http://schemas.openxmlformats.org/officeDocument/2006/relationships/image" Target="../media/image8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02.png"/><Relationship Id="rId4" Type="http://schemas.openxmlformats.org/officeDocument/2006/relationships/image" Target="../media/image101.png"/><Relationship Id="rId5" Type="http://schemas.openxmlformats.org/officeDocument/2006/relationships/image" Target="../media/image98.png"/><Relationship Id="rId6" Type="http://schemas.openxmlformats.org/officeDocument/2006/relationships/image" Target="../media/image108.png"/><Relationship Id="rId7" Type="http://schemas.openxmlformats.org/officeDocument/2006/relationships/image" Target="../media/image103.png"/><Relationship Id="rId8" Type="http://schemas.openxmlformats.org/officeDocument/2006/relationships/image" Target="../media/image9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5.png"/><Relationship Id="rId4" Type="http://schemas.openxmlformats.org/officeDocument/2006/relationships/image" Target="../media/image111.png"/><Relationship Id="rId9" Type="http://schemas.openxmlformats.org/officeDocument/2006/relationships/image" Target="../media/image112.png"/><Relationship Id="rId5" Type="http://schemas.openxmlformats.org/officeDocument/2006/relationships/image" Target="../media/image113.png"/><Relationship Id="rId6" Type="http://schemas.openxmlformats.org/officeDocument/2006/relationships/image" Target="../media/image97.png"/><Relationship Id="rId7" Type="http://schemas.openxmlformats.org/officeDocument/2006/relationships/image" Target="../media/image99.png"/><Relationship Id="rId8" Type="http://schemas.openxmlformats.org/officeDocument/2006/relationships/image" Target="../media/image11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Relationship Id="rId4" Type="http://schemas.openxmlformats.org/officeDocument/2006/relationships/image" Target="../media/image12.jpg"/><Relationship Id="rId5" Type="http://schemas.openxmlformats.org/officeDocument/2006/relationships/image" Target="../media/image17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1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1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1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2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1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Relationship Id="rId4" Type="http://schemas.openxmlformats.org/officeDocument/2006/relationships/image" Target="../media/image7.jpg"/><Relationship Id="rId5" Type="http://schemas.openxmlformats.org/officeDocument/2006/relationships/image" Target="../media/image4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Relationship Id="rId4" Type="http://schemas.openxmlformats.org/officeDocument/2006/relationships/image" Target="../media/image16.png"/><Relationship Id="rId5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Relationship Id="rId4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9.png"/><Relationship Id="rId10" Type="http://schemas.openxmlformats.org/officeDocument/2006/relationships/image" Target="../media/image56.jpg"/><Relationship Id="rId13" Type="http://schemas.openxmlformats.org/officeDocument/2006/relationships/image" Target="../media/image10.png"/><Relationship Id="rId1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Relationship Id="rId4" Type="http://schemas.openxmlformats.org/officeDocument/2006/relationships/image" Target="../media/image14.png"/><Relationship Id="rId9" Type="http://schemas.openxmlformats.org/officeDocument/2006/relationships/image" Target="../media/image41.jpg"/><Relationship Id="rId15" Type="http://schemas.openxmlformats.org/officeDocument/2006/relationships/image" Target="../media/image36.png"/><Relationship Id="rId14" Type="http://schemas.openxmlformats.org/officeDocument/2006/relationships/image" Target="../media/image19.png"/><Relationship Id="rId17" Type="http://schemas.openxmlformats.org/officeDocument/2006/relationships/image" Target="../media/image23.jpg"/><Relationship Id="rId16" Type="http://schemas.openxmlformats.org/officeDocument/2006/relationships/image" Target="../media/image11.png"/><Relationship Id="rId5" Type="http://schemas.openxmlformats.org/officeDocument/2006/relationships/image" Target="../media/image21.jpg"/><Relationship Id="rId6" Type="http://schemas.openxmlformats.org/officeDocument/2006/relationships/image" Target="../media/image121.png"/><Relationship Id="rId18" Type="http://schemas.openxmlformats.org/officeDocument/2006/relationships/image" Target="../media/image18.png"/><Relationship Id="rId7" Type="http://schemas.openxmlformats.org/officeDocument/2006/relationships/image" Target="../media/image8.png"/><Relationship Id="rId8" Type="http://schemas.openxmlformats.org/officeDocument/2006/relationships/image" Target="../media/image2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www.ansys.com/" TargetMode="External"/><Relationship Id="rId4" Type="http://schemas.openxmlformats.org/officeDocument/2006/relationships/image" Target="../media/image22.png"/><Relationship Id="rId5" Type="http://schemas.openxmlformats.org/officeDocument/2006/relationships/image" Target="../media/image28.jpg"/><Relationship Id="rId6" Type="http://schemas.openxmlformats.org/officeDocument/2006/relationships/image" Target="../media/image2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Relationship Id="rId4" Type="http://schemas.openxmlformats.org/officeDocument/2006/relationships/image" Target="../media/image39.jpg"/><Relationship Id="rId9" Type="http://schemas.openxmlformats.org/officeDocument/2006/relationships/image" Target="../media/image34.png"/><Relationship Id="rId5" Type="http://schemas.openxmlformats.org/officeDocument/2006/relationships/image" Target="../media/image25.jpg"/><Relationship Id="rId6" Type="http://schemas.openxmlformats.org/officeDocument/2006/relationships/image" Target="../media/image62.jpg"/><Relationship Id="rId7" Type="http://schemas.openxmlformats.org/officeDocument/2006/relationships/image" Target="../media/image67.png"/><Relationship Id="rId8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"/>
          <p:cNvSpPr txBox="1"/>
          <p:nvPr>
            <p:ph type="ctrTitle"/>
          </p:nvPr>
        </p:nvSpPr>
        <p:spPr>
          <a:xfrm>
            <a:off x="1619250" y="4005262"/>
            <a:ext cx="6148387" cy="7858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A5D8"/>
              </a:buClr>
              <a:buSzPts val="2900"/>
              <a:buFont typeface="Verdana"/>
              <a:buNone/>
            </a:pPr>
            <a:r>
              <a:rPr b="1" i="0" lang="en-US" sz="2900" u="none">
                <a:solidFill>
                  <a:srgbClr val="4EA5D8"/>
                </a:solidFill>
                <a:latin typeface="Verdana"/>
                <a:ea typeface="Verdana"/>
                <a:cs typeface="Verdana"/>
                <a:sym typeface="Verdana"/>
              </a:rPr>
              <a:t>CAD CAE INGENIERIA LTDA.</a:t>
            </a:r>
            <a:br>
              <a:rPr b="1" i="0" lang="en-US" sz="2900" u="none">
                <a:solidFill>
                  <a:srgbClr val="4EA5D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1" i="0" lang="en-US" sz="1400" u="none">
                <a:solidFill>
                  <a:srgbClr val="4EA5D8"/>
                </a:solidFill>
                <a:latin typeface="Verdana"/>
                <a:ea typeface="Verdana"/>
                <a:cs typeface="Verdana"/>
                <a:sym typeface="Verdana"/>
              </a:rPr>
              <a:t>RUT: 76.028.440-8</a:t>
            </a:r>
            <a:endParaRPr/>
          </a:p>
        </p:txBody>
      </p:sp>
      <p:sp>
        <p:nvSpPr>
          <p:cNvPr id="203" name="Google Shape;203;p1"/>
          <p:cNvSpPr txBox="1"/>
          <p:nvPr/>
        </p:nvSpPr>
        <p:spPr>
          <a:xfrm>
            <a:off x="684212" y="5805487"/>
            <a:ext cx="7772400" cy="64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"/>
          <p:cNvSpPr txBox="1"/>
          <p:nvPr/>
        </p:nvSpPr>
        <p:spPr>
          <a:xfrm>
            <a:off x="1258887" y="4868862"/>
            <a:ext cx="6786562" cy="4000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A5D8"/>
              </a:buClr>
              <a:buSzPts val="2000"/>
              <a:buFont typeface="Verdana"/>
              <a:buNone/>
            </a:pPr>
            <a:r>
              <a:rPr b="1" i="0" lang="en-US" sz="2000" u="none">
                <a:solidFill>
                  <a:srgbClr val="4EA5D8"/>
                </a:solidFill>
                <a:latin typeface="Verdana"/>
                <a:ea typeface="Verdana"/>
                <a:cs typeface="Verdana"/>
                <a:sym typeface="Verdana"/>
              </a:rPr>
              <a:t>PRESENTACION DE LA EMPRESA</a:t>
            </a:r>
            <a:endParaRPr/>
          </a:p>
        </p:txBody>
      </p:sp>
      <p:pic>
        <p:nvPicPr>
          <p:cNvPr descr="C:\CAD CAE\Standar CAD CAE\Logo Empresa\CAD CAE.JPG" id="205" name="Google Shape;20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750" y="5805487"/>
            <a:ext cx="1965325" cy="54292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"/>
          <p:cNvSpPr txBox="1"/>
          <p:nvPr/>
        </p:nvSpPr>
        <p:spPr>
          <a:xfrm>
            <a:off x="6372225" y="5610225"/>
            <a:ext cx="2343150" cy="8302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</a:pPr>
            <a:r>
              <a:rPr b="0" i="0" lang="en-US" sz="12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Avda. Balmaceda 2472 Of. 121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</a:pPr>
            <a:r>
              <a:rPr b="0" i="0" lang="en-US" sz="12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Teléfono: (+56) 55 2 263814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</a:pPr>
            <a:r>
              <a:rPr b="0" i="0" lang="en-US" sz="12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Celular (+56) 999190294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</a:pPr>
            <a:r>
              <a:rPr b="0" i="0" lang="en-US" sz="120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Antofagasta -www.cad-cae.com</a:t>
            </a:r>
            <a:endParaRPr/>
          </a:p>
        </p:txBody>
      </p:sp>
      <p:sp>
        <p:nvSpPr>
          <p:cNvPr id="207" name="Google Shape;207;p1"/>
          <p:cNvSpPr txBox="1"/>
          <p:nvPr/>
        </p:nvSpPr>
        <p:spPr>
          <a:xfrm>
            <a:off x="4067175" y="3729037"/>
            <a:ext cx="4573587" cy="460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</a:pPr>
            <a:r>
              <a:rPr b="1" i="0" lang="en-US" sz="120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SERVICIOS DE INGENIERIA MULTIDISCIPLINARIA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Verdana"/>
              <a:buNone/>
            </a:pPr>
            <a:r>
              <a:rPr b="1" i="0" lang="en-US" sz="1200" u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VALOR AGREGADO: UTILIZAR 3D</a:t>
            </a:r>
            <a:endParaRPr/>
          </a:p>
        </p:txBody>
      </p:sp>
      <p:pic>
        <p:nvPicPr>
          <p:cNvPr id="208" name="Google Shape;208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9750" y="644525"/>
            <a:ext cx="2693987" cy="2773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57562" y="455612"/>
            <a:ext cx="2879725" cy="3151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72225" y="527050"/>
            <a:ext cx="2178050" cy="2954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0"/>
          <p:cNvSpPr txBox="1"/>
          <p:nvPr/>
        </p:nvSpPr>
        <p:spPr>
          <a:xfrm>
            <a:off x="395287" y="549275"/>
            <a:ext cx="84582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b="1" i="0" lang="en-US" sz="23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EQUIPOS DE MEDICION DE ESFUERZOS STRAIN GAGES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CAD CAE\Standar CAD CAE\Logo Empresa\CAD CAE.JPG" id="310" name="Google Shape;31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750" y="5959475"/>
            <a:ext cx="1965325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r1.oemoffhighway.com/files/base/acbm/ooh/image/2014/05/960w/lord-microstrain-sensing-syste_11474698.jpg" id="311" name="Google Shape;311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43662" y="5989637"/>
            <a:ext cx="2087562" cy="4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93837" y="3649662"/>
            <a:ext cx="1611312" cy="246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7087" y="3962400"/>
            <a:ext cx="2690812" cy="1508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STRAIN GAGES" id="314" name="Google Shape;314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771900" y="3932237"/>
            <a:ext cx="1312862" cy="159385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10"/>
          <p:cNvSpPr txBox="1"/>
          <p:nvPr/>
        </p:nvSpPr>
        <p:spPr>
          <a:xfrm>
            <a:off x="3567112" y="3552825"/>
            <a:ext cx="1722437" cy="338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STRAIN GAGES</a:t>
            </a:r>
            <a:endParaRPr/>
          </a:p>
        </p:txBody>
      </p:sp>
      <p:pic>
        <p:nvPicPr>
          <p:cNvPr descr="http://www.sae.org/dlymagazineimages/web/516/13053_18877.jpg" id="316" name="Google Shape;316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500687" y="3646487"/>
            <a:ext cx="3101975" cy="209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403350" y="1281112"/>
            <a:ext cx="6213475" cy="158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1"/>
          <p:cNvSpPr txBox="1"/>
          <p:nvPr/>
        </p:nvSpPr>
        <p:spPr>
          <a:xfrm>
            <a:off x="395287" y="549275"/>
            <a:ext cx="84582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EQUIPOS: SCANER 3D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CAD CAE\Standar CAD CAE\Logo Empresa\CAD CAE.JPG" id="323" name="Google Shape;32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750" y="5959475"/>
            <a:ext cx="1965325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synergypositioning.co.nz/uploads/product-images/Faro_Freestyle_Scanner_Product_Featured_Image_7.jpg" id="324" name="Google Shape;324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71750" y="1196975"/>
            <a:ext cx="4105275" cy="19478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az751159.vo.msecnd.net/download-center/header-pictures/beautyimagefaro3dsurveying.png?sfvrsn=4" id="325" name="Google Shape;325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7087" y="3144837"/>
            <a:ext cx="2952750" cy="2559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cad-cae.com/nube_puntos.jpg" id="326" name="Google Shape;326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92725" y="3767137"/>
            <a:ext cx="2303462" cy="1531937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11"/>
          <p:cNvSpPr txBox="1"/>
          <p:nvPr/>
        </p:nvSpPr>
        <p:spPr>
          <a:xfrm>
            <a:off x="4067175" y="5270500"/>
            <a:ext cx="4572000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Nube de Puntos de Tripper,</a:t>
            </a:r>
            <a:b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Minera el Tesoro 2012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2"/>
          <p:cNvSpPr txBox="1"/>
          <p:nvPr/>
        </p:nvSpPr>
        <p:spPr>
          <a:xfrm>
            <a:off x="395287" y="549275"/>
            <a:ext cx="84582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EQUIPOS: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CAD CAE\Standar CAD CAE\Logo Empresa\CAD CAE.JPG" id="333" name="Google Shape;33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750" y="5959475"/>
            <a:ext cx="1965325" cy="542925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12"/>
          <p:cNvSpPr txBox="1"/>
          <p:nvPr/>
        </p:nvSpPr>
        <p:spPr>
          <a:xfrm>
            <a:off x="1676400" y="1125537"/>
            <a:ext cx="6134100" cy="51387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OFICINAS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NOTEBOOK WORKSTATION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CAMIONETAS 4x4 CON EQUIPAMIENTO MINERO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SCANNER 3D FARO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IMPRESORAS PLOTER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IMPRESORA 3-D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EQUIPOS DE MEDICION DE ESFUERZOS STRAIN GAGES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PIE DE METRO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MICROMETROS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MEDIDOR DE ESPESORES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EQUIPO PARTICULAS MAGNETICAS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EQUIPO DE ULTARSONIDO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TINTAS PEMNETRANTES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LICENCIA SOFTWARE SOLIDWORKS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LICENCIA SOFTWARE ANSYS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LICENCIA SOFTWARE SCENE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LICENCIA SOFTWARE NODE COMMANDER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LICENCIA SOFTWARE AUTOCAD</a:t>
            </a:r>
            <a:endParaRPr/>
          </a:p>
          <a:p>
            <a:pPr indent="-215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3"/>
          <p:cNvSpPr txBox="1"/>
          <p:nvPr/>
        </p:nvSpPr>
        <p:spPr>
          <a:xfrm>
            <a:off x="493712" y="528637"/>
            <a:ext cx="8362950" cy="644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CLIENTE: MINERA CENTINELA PROYECTO: TRASPASO DE CARGA DESDE CORREA 300-CV-05 a 400-CV-003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CAD CAE\Standar CAD CAE\Logo Empresa\CAD CAE.JPG" id="340" name="Google Shape;34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750" y="5959475"/>
            <a:ext cx="1965325" cy="542925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13"/>
          <p:cNvSpPr txBox="1"/>
          <p:nvPr/>
        </p:nvSpPr>
        <p:spPr>
          <a:xfrm>
            <a:off x="493712" y="1193800"/>
            <a:ext cx="4572000" cy="8302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INGENIERIA CONCEPTUAL Y  DETALLE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PLANOS DE MONTAJE Y FABRICACION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FABRICACION DE CARRO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ASESORIA MONTAJE</a:t>
            </a:r>
            <a:endParaRPr/>
          </a:p>
        </p:txBody>
      </p:sp>
      <p:pic>
        <p:nvPicPr>
          <p:cNvPr id="342" name="Google Shape;342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31912" y="2136775"/>
            <a:ext cx="2570162" cy="368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56100" y="3527425"/>
            <a:ext cx="3671887" cy="2290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65712" y="1184275"/>
            <a:ext cx="2046287" cy="223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4"/>
          <p:cNvSpPr txBox="1"/>
          <p:nvPr/>
        </p:nvSpPr>
        <p:spPr>
          <a:xfrm>
            <a:off x="333375" y="509587"/>
            <a:ext cx="8458200" cy="1368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CLIENTE: FUNDICION ALTONORTE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PROYECTO: DISEÑO DE MANEJO DE BOLAS MOLINO SAG Y BOLAS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CAD CAE\Standar CAD CAE\Logo Empresa\CAD CAE.JPG" id="350" name="Google Shape;35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750" y="5959475"/>
            <a:ext cx="1965325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312" y="2339975"/>
            <a:ext cx="4967287" cy="3519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54662" y="1203325"/>
            <a:ext cx="3119437" cy="215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54662" y="3832225"/>
            <a:ext cx="3144837" cy="2005012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14"/>
          <p:cNvSpPr txBox="1"/>
          <p:nvPr/>
        </p:nvSpPr>
        <p:spPr>
          <a:xfrm>
            <a:off x="493712" y="1193800"/>
            <a:ext cx="4572000" cy="11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0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INGENIERIA CONCEPTUAL Y  DETALLE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0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PLANOS DE MONTAJE Y FABRICACION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0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DISEÑO DE SISTEMA DISTRIBUIDOR DE BOLAS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0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MEMORIA DE CALCULO MONORRIEL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0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ESTUDIO ECONOMICO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5"/>
          <p:cNvSpPr txBox="1"/>
          <p:nvPr/>
        </p:nvSpPr>
        <p:spPr>
          <a:xfrm>
            <a:off x="341312" y="457200"/>
            <a:ext cx="8458200" cy="1368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CLIENTE: FUNDICION ALTONORTE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INSTALACION SISTEMA DE BY PASS DE LUBRICACION DE TURCOMPRESORES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CAD CAE\Standar CAD CAE\Logo Empresa\CAD CAE.JPG" id="360" name="Google Shape;36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750" y="5959475"/>
            <a:ext cx="1965325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51500" y="1141412"/>
            <a:ext cx="2459037" cy="1084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49862" y="2247900"/>
            <a:ext cx="3263900" cy="189865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15"/>
          <p:cNvSpPr txBox="1"/>
          <p:nvPr/>
        </p:nvSpPr>
        <p:spPr>
          <a:xfrm>
            <a:off x="469900" y="1284287"/>
            <a:ext cx="4418012" cy="1189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⚫"/>
            </a:pPr>
            <a:r>
              <a:rPr b="0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INGENIERIA CONCEPTUAL Y DETALLE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⚫"/>
            </a:pPr>
            <a:r>
              <a:rPr b="0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PLANOS DE MONTAJE Y FABRICACION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⚫"/>
            </a:pPr>
            <a:r>
              <a:rPr b="0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DISEÑO DE SISTEMA DE LUBRICACION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⚫"/>
            </a:pPr>
            <a:r>
              <a:rPr b="0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MEMORIA DE CALCULO BOMBA HIDRAULICA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⚫"/>
            </a:pPr>
            <a:r>
              <a:rPr b="0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PLANOS ELECTRICOS E INSTRUMENTACION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⚫"/>
            </a:pPr>
            <a:r>
              <a:rPr b="0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FABRICACION Y MONTAJE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4" name="Google Shape;364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9287" y="2781300"/>
            <a:ext cx="4238625" cy="2735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05400" y="4202112"/>
            <a:ext cx="2019300" cy="166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235825" y="4202112"/>
            <a:ext cx="1336675" cy="170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5300" y="1233487"/>
            <a:ext cx="4298950" cy="4606925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16"/>
          <p:cNvSpPr txBox="1"/>
          <p:nvPr/>
        </p:nvSpPr>
        <p:spPr>
          <a:xfrm>
            <a:off x="495300" y="549275"/>
            <a:ext cx="8458200" cy="1368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CLIENTE: FUNDICION ALTONORTE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PORTICO 2 TON. SALA SOPLADORES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16"/>
          <p:cNvSpPr txBox="1"/>
          <p:nvPr/>
        </p:nvSpPr>
        <p:spPr>
          <a:xfrm>
            <a:off x="5219700" y="1238250"/>
            <a:ext cx="4418012" cy="15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⚫"/>
            </a:pPr>
            <a:r>
              <a:rPr b="0" i="0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INGENIERIA DE DETALLE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⚫"/>
            </a:pPr>
            <a:r>
              <a:rPr b="0" i="0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PLANOS DE MONTAJE Y FABRICACION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⚫"/>
            </a:pPr>
            <a:r>
              <a:rPr b="0" i="0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MEMORIA DE CALCULO PORTICO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4" name="Google Shape;374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64162" y="1917700"/>
            <a:ext cx="2838450" cy="3916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7"/>
          <p:cNvSpPr txBox="1"/>
          <p:nvPr/>
        </p:nvSpPr>
        <p:spPr>
          <a:xfrm>
            <a:off x="495300" y="549275"/>
            <a:ext cx="8458200" cy="1368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CLIENTE: FUNDICION ALTONORTE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INGENIERIA DE DETALLE SISTEMA DE LEVANTE DE REACTOR 2000 TON.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i="0" sz="16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0" name="Google Shape;38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2975" y="1125537"/>
            <a:ext cx="7499350" cy="4630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8"/>
          <p:cNvSpPr txBox="1"/>
          <p:nvPr/>
        </p:nvSpPr>
        <p:spPr>
          <a:xfrm>
            <a:off x="395287" y="549275"/>
            <a:ext cx="8458200" cy="1368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“ANÁLISIS DE ELEMENTOS FINITOS DE LA GRÚA BYNSA B-2 DE 30 y 20 TONELADAS,CENTRAL TÉRMICA DE TOCOPILLA E-CL</a:t>
            </a:r>
            <a:r>
              <a:rPr b="0" i="0" lang="en-US" sz="16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”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i="0" sz="16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6" name="Google Shape;38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92837" y="2928937"/>
            <a:ext cx="2374900" cy="2919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84887" y="1154112"/>
            <a:ext cx="2590800" cy="169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3875" y="1579562"/>
            <a:ext cx="2794000" cy="379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08375" y="1412875"/>
            <a:ext cx="2430462" cy="412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9"/>
          <p:cNvSpPr txBox="1"/>
          <p:nvPr/>
        </p:nvSpPr>
        <p:spPr>
          <a:xfrm>
            <a:off x="304800" y="620712"/>
            <a:ext cx="8458200" cy="1368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CLIENTE: CODELCO CHILE, MINISTRO HALES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PROYECTO: DISEÑO PLANTA DE FLOTACION  RELAVES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CAD CAE\Standar CAD CAE\Logo Empresa\CAD CAE.JPG" id="395" name="Google Shape;39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750" y="5959475"/>
            <a:ext cx="1965325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58887" y="2852737"/>
            <a:ext cx="2747962" cy="2808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94237" y="1630362"/>
            <a:ext cx="38957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75187" y="3852862"/>
            <a:ext cx="3895725" cy="187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19"/>
          <p:cNvSpPr txBox="1"/>
          <p:nvPr/>
        </p:nvSpPr>
        <p:spPr>
          <a:xfrm>
            <a:off x="539750" y="1522412"/>
            <a:ext cx="4418012" cy="1187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⚫"/>
            </a:pPr>
            <a:r>
              <a:rPr b="0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INGENIERIA CONCEPTUAL Y DETALLE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⚫"/>
            </a:pPr>
            <a:r>
              <a:rPr b="0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PLANOS DE MONTAJE Y FABRICACION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⚫"/>
            </a:pPr>
            <a:r>
              <a:rPr b="0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DISEÑO DE PLANTA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⚫"/>
            </a:pPr>
            <a:r>
              <a:rPr b="0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MEMORIA DE CALCULO BOMBA Y PIPING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⚫"/>
            </a:pPr>
            <a:r>
              <a:rPr b="0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MEMORIA DE CALCULO ESTRUCTURAL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"/>
          <p:cNvSpPr txBox="1"/>
          <p:nvPr/>
        </p:nvSpPr>
        <p:spPr>
          <a:xfrm>
            <a:off x="395287" y="692150"/>
            <a:ext cx="8458200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PRESENTACION DE LA EMPRESA</a:t>
            </a:r>
            <a:endParaRPr/>
          </a:p>
        </p:txBody>
      </p:sp>
      <p:pic>
        <p:nvPicPr>
          <p:cNvPr descr="C:\CAD CAE\Standar CAD CAE\Logo Empresa\CAD CAE.JPG" id="216" name="Google Shape;21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750" y="5959475"/>
            <a:ext cx="1965325" cy="54292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"/>
          <p:cNvSpPr txBox="1"/>
          <p:nvPr/>
        </p:nvSpPr>
        <p:spPr>
          <a:xfrm>
            <a:off x="468312" y="1412875"/>
            <a:ext cx="8207375" cy="3786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r>
              <a:rPr b="0" i="0" lang="en-US" sz="16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CAD CAE Ingeniería Ltda.,  LTDA.es una empresa de ingeniería multidisciplinaria en 3 dimensiones, para proyectos mineros e industriales. En el área de Obras Civiles, Estructuras, Mecánica, Electricidad e Instrumentación. La Ingeniería se realiza mediante simulaciones en 3D.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r>
              <a:rPr b="1" i="0" lang="en-US" sz="16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AREAS DE NEGOCIOS: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i="0" sz="1600" u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r>
              <a:rPr b="0" i="0" lang="en-US" sz="16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 -Ingeniería Conceptual                      -MEF “Método de  Elementos Finitos” 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r>
              <a:rPr b="0" i="0" lang="en-US" sz="16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 -Ingeniería Básica		     -DEM “Método Elementos Discretos”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r>
              <a:rPr b="0" i="0" lang="en-US" sz="16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 -Ingeniería de Detalle		     -CDF “Computational Fluid Dynamics”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r>
              <a:rPr b="0" i="0" lang="en-US" sz="16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 -Ingeniería Inversa                           -Escaner 3D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r>
              <a:rPr b="0" i="0" lang="en-US" sz="16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 -Análisis de Fallas		     -Strain Gages, medición esfuerzos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r>
              <a:rPr b="0" i="0" lang="en-US" sz="16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 -Estudios de Prefactibilidad               -Impresora 3D 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r>
              <a:rPr b="0" i="0" lang="en-US" sz="16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 -ITO (Inspección Técnica de Obra)</a:t>
            </a: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-Ensayos no destructivos (END)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0"/>
          <p:cNvSpPr txBox="1"/>
          <p:nvPr/>
        </p:nvSpPr>
        <p:spPr>
          <a:xfrm>
            <a:off x="495300" y="549275"/>
            <a:ext cx="8458200" cy="1368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CLIENTE: FUNDICION ALTONORTE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PLANOS SISTEMA MOTRIZ CONVERTIDOR CPS N°3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i="0" sz="16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5" name="Google Shape;40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6012" y="1341437"/>
            <a:ext cx="3024187" cy="223202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406" name="Google Shape;406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9750" y="3806825"/>
            <a:ext cx="4103687" cy="205581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407" name="Google Shape;407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33987" y="4221162"/>
            <a:ext cx="3095625" cy="164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24400" y="1125537"/>
            <a:ext cx="3916362" cy="3033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1"/>
          <p:cNvSpPr txBox="1"/>
          <p:nvPr/>
        </p:nvSpPr>
        <p:spPr>
          <a:xfrm>
            <a:off x="495300" y="488950"/>
            <a:ext cx="8458200" cy="1368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CLIENTE: MINERA CENTINELA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</a:pPr>
            <a:r>
              <a:rPr b="0" i="0" lang="en-US" sz="14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Estudio de </a:t>
            </a:r>
            <a:r>
              <a:rPr b="0" i="0" lang="en-US" sz="12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Ingeniería para determinar la causa raíz del desalineamiento de la correa transportadora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</a:pPr>
            <a:r>
              <a:rPr b="0" i="0" lang="en-US" sz="12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400-CV-32B, que corresponde al equipo Apilador FAM ST 2900</a:t>
            </a:r>
            <a:endParaRPr/>
          </a:p>
        </p:txBody>
      </p:sp>
      <p:pic>
        <p:nvPicPr>
          <p:cNvPr id="414" name="Google Shape;41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49800" y="1216025"/>
            <a:ext cx="3390900" cy="2160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2150" y="1216025"/>
            <a:ext cx="3735387" cy="2160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49800" y="3460750"/>
            <a:ext cx="3411537" cy="2344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5650" y="3517900"/>
            <a:ext cx="3671887" cy="2287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2"/>
          <p:cNvSpPr txBox="1"/>
          <p:nvPr/>
        </p:nvSpPr>
        <p:spPr>
          <a:xfrm>
            <a:off x="587375" y="368300"/>
            <a:ext cx="8458200" cy="1368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CLIENTE: MINERA CENTINELA SULFUROS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MEJORAMIENTO DE TOLVA 316-SB-001 EDIFICIO HARNERO. METODO DEM (ELEMENTOS DISCRETOS)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22"/>
          <p:cNvSpPr txBox="1"/>
          <p:nvPr/>
        </p:nvSpPr>
        <p:spPr>
          <a:xfrm>
            <a:off x="827087" y="1017587"/>
            <a:ext cx="3789362" cy="2232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22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t/>
            </a:r>
            <a:endParaRPr b="0" i="0" sz="1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⚫"/>
            </a:pPr>
            <a:r>
              <a:rPr b="0" i="0" lang="en-US" sz="1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SCANNER 3d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⚫"/>
            </a:pPr>
            <a:r>
              <a:rPr b="0" i="0" lang="en-US" sz="1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INGENIERIA CONCEPTUAL Y DETALLE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⚫"/>
            </a:pPr>
            <a:r>
              <a:rPr b="0" i="0" lang="en-US" sz="1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PLANOS DE MONTAJE Y FABRICACION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⚫"/>
            </a:pPr>
            <a:r>
              <a:rPr b="0" i="0" lang="en-US" sz="1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SIMULACION ELEMENTOS DISCRETOS (DEM)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4" name="Google Shape;42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587" y="1905000"/>
            <a:ext cx="2519362" cy="18002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425" name="Google Shape;425;p22"/>
          <p:cNvPicPr preferRelativeResize="0"/>
          <p:nvPr/>
        </p:nvPicPr>
        <p:blipFill rotWithShape="1">
          <a:blip r:embed="rId4">
            <a:alphaModFix/>
          </a:blip>
          <a:srcRect b="0" l="22871" r="0" t="0"/>
          <a:stretch/>
        </p:blipFill>
        <p:spPr>
          <a:xfrm>
            <a:off x="4500562" y="1233487"/>
            <a:ext cx="3886200" cy="2519362"/>
          </a:xfrm>
          <a:prstGeom prst="rect">
            <a:avLst/>
          </a:prstGeom>
          <a:noFill/>
          <a:ln cap="flat" cmpd="dbl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426" name="Google Shape;426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5300" y="3897312"/>
            <a:ext cx="2262187" cy="187166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427" name="Google Shape;427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87662" y="3968750"/>
            <a:ext cx="1798637" cy="18002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428" name="Google Shape;428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16475" y="3968750"/>
            <a:ext cx="1800225" cy="18002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429" name="Google Shape;429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745287" y="3968750"/>
            <a:ext cx="1858962" cy="18002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3"/>
          <p:cNvSpPr txBox="1"/>
          <p:nvPr/>
        </p:nvSpPr>
        <p:spPr>
          <a:xfrm>
            <a:off x="495300" y="488950"/>
            <a:ext cx="8458200" cy="1368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CLIENTE: MINERA CENTINELA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REDISEÑO DE CHUTE 300-CH-056 METODO DEM (ELEMENTOS DISCRETOS)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5" name="Google Shape;43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38562" y="3154362"/>
            <a:ext cx="4305300" cy="273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08400" y="1233487"/>
            <a:ext cx="1881187" cy="1843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2987" y="2120900"/>
            <a:ext cx="2044700" cy="3744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11862" y="1173162"/>
            <a:ext cx="2376487" cy="1938337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23"/>
          <p:cNvSpPr txBox="1"/>
          <p:nvPr/>
        </p:nvSpPr>
        <p:spPr>
          <a:xfrm>
            <a:off x="828675" y="1233487"/>
            <a:ext cx="3789362" cy="2232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22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t/>
            </a:r>
            <a:endParaRPr b="0" i="0" sz="1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⚫"/>
            </a:pPr>
            <a:r>
              <a:rPr b="0" i="0" lang="en-US" sz="1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SCANNER 3d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⚫"/>
            </a:pPr>
            <a:r>
              <a:rPr b="0" i="0" lang="en-US" sz="1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INGENIERIA CONCEPTUAL Y DETALLE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⚫"/>
            </a:pPr>
            <a:r>
              <a:rPr b="0" i="0" lang="en-US" sz="1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PLANOS DE MONTAJE Y FABRICACION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⚫"/>
            </a:pPr>
            <a:r>
              <a:rPr b="0" i="0" lang="en-US" sz="1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SIMULACION ELEMENTOS DISCRETOS (DEM)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4"/>
          <p:cNvSpPr txBox="1"/>
          <p:nvPr/>
        </p:nvSpPr>
        <p:spPr>
          <a:xfrm>
            <a:off x="508000" y="404812"/>
            <a:ext cx="8458200" cy="1368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CLIENTE: MINERA CENTINELA (ESPERANZA)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SERVICIOS DE INGENIERÍA CONCEPTUAL Y DETALLE</a:t>
            </a:r>
            <a:endParaRPr b="0" i="0" sz="1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CFD CAJON DE 04 VÍAS PARA ALIMENTACIÓN MOLINOS DE BOLAS #1 Y #2</a:t>
            </a:r>
            <a:endParaRPr/>
          </a:p>
        </p:txBody>
      </p:sp>
      <p:pic>
        <p:nvPicPr>
          <p:cNvPr id="445" name="Google Shape;44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312" y="1196975"/>
            <a:ext cx="3932237" cy="2592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86287" y="1204912"/>
            <a:ext cx="4049712" cy="2592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30525" y="3860800"/>
            <a:ext cx="3225800" cy="208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5"/>
          <p:cNvSpPr txBox="1"/>
          <p:nvPr/>
        </p:nvSpPr>
        <p:spPr>
          <a:xfrm>
            <a:off x="185737" y="754062"/>
            <a:ext cx="8847137" cy="1368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CLIENTE: MINERA ESCONDIDA LTDA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MEMORIAS DE CALCULO DE 70 c/u EQUIPOS MINEROS DESPUES DE 20-30 AÑOS DE FUNCIONAMIENT0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3" name="Google Shape;45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4837" y="2046287"/>
            <a:ext cx="2689225" cy="1763712"/>
          </a:xfrm>
          <a:prstGeom prst="rect">
            <a:avLst/>
          </a:prstGeom>
          <a:noFill/>
          <a:ln cap="flat" cmpd="dbl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454" name="Google Shape;454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89312" y="2062162"/>
            <a:ext cx="2447925" cy="1739900"/>
          </a:xfrm>
          <a:prstGeom prst="rect">
            <a:avLst/>
          </a:prstGeom>
          <a:noFill/>
          <a:ln cap="flat" cmpd="dbl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455" name="Google Shape;455;p25"/>
          <p:cNvPicPr preferRelativeResize="0"/>
          <p:nvPr/>
        </p:nvPicPr>
        <p:blipFill rotWithShape="1">
          <a:blip r:embed="rId5">
            <a:alphaModFix/>
          </a:blip>
          <a:srcRect b="9595" l="0" r="26965" t="0"/>
          <a:stretch/>
        </p:blipFill>
        <p:spPr>
          <a:xfrm>
            <a:off x="5951537" y="2005012"/>
            <a:ext cx="2690812" cy="1797050"/>
          </a:xfrm>
          <a:prstGeom prst="rect">
            <a:avLst/>
          </a:prstGeom>
          <a:noFill/>
          <a:ln cap="flat" cmpd="dbl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56" name="Google Shape;456;p25"/>
          <p:cNvPicPr preferRelativeResize="0"/>
          <p:nvPr/>
        </p:nvPicPr>
        <p:blipFill rotWithShape="1">
          <a:blip r:embed="rId6">
            <a:alphaModFix/>
          </a:blip>
          <a:srcRect b="12231" l="0" r="32568" t="0"/>
          <a:stretch/>
        </p:blipFill>
        <p:spPr>
          <a:xfrm>
            <a:off x="5940425" y="3967162"/>
            <a:ext cx="2689225" cy="1800225"/>
          </a:xfrm>
          <a:prstGeom prst="rect">
            <a:avLst/>
          </a:prstGeom>
          <a:noFill/>
          <a:ln cap="flat" cmpd="dbl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57" name="Google Shape;457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389312" y="3970337"/>
            <a:ext cx="2441575" cy="1800225"/>
          </a:xfrm>
          <a:prstGeom prst="rect">
            <a:avLst/>
          </a:prstGeom>
          <a:noFill/>
          <a:ln cap="flat" cmpd="dbl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458" name="Google Shape;458;p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69912" y="4014787"/>
            <a:ext cx="2668587" cy="1778000"/>
          </a:xfrm>
          <a:prstGeom prst="rect">
            <a:avLst/>
          </a:prstGeom>
          <a:noFill/>
          <a:ln cap="flat" cmpd="dbl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459" name="Google Shape;459;p25"/>
          <p:cNvSpPr txBox="1"/>
          <p:nvPr/>
        </p:nvSpPr>
        <p:spPr>
          <a:xfrm>
            <a:off x="569912" y="1438275"/>
            <a:ext cx="2409825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⚫"/>
            </a:pPr>
            <a:r>
              <a:rPr b="0" i="0" lang="en-US" sz="1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MEMORIA DE CALCULO</a:t>
            </a:r>
            <a:endParaRPr/>
          </a:p>
          <a:p>
            <a:pPr indent="-171450" lvl="0" marL="1714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b="0" i="0" lang="en-US" sz="1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AGLOMERADOR</a:t>
            </a:r>
            <a:endParaRPr/>
          </a:p>
        </p:txBody>
      </p:sp>
      <p:sp>
        <p:nvSpPr>
          <p:cNvPr id="460" name="Google Shape;460;p25"/>
          <p:cNvSpPr txBox="1"/>
          <p:nvPr/>
        </p:nvSpPr>
        <p:spPr>
          <a:xfrm>
            <a:off x="3249612" y="1455737"/>
            <a:ext cx="2409825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⚫"/>
            </a:pPr>
            <a:r>
              <a:rPr b="0" i="0" lang="en-US" sz="1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MEMORIA DE CALCULO</a:t>
            </a:r>
            <a:endParaRPr/>
          </a:p>
          <a:p>
            <a:pPr indent="-171450" lvl="0" marL="1714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b="0" i="0" lang="en-US" sz="1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TK ACIDO</a:t>
            </a:r>
            <a:endParaRPr/>
          </a:p>
        </p:txBody>
      </p:sp>
      <p:sp>
        <p:nvSpPr>
          <p:cNvPr id="461" name="Google Shape;461;p25"/>
          <p:cNvSpPr txBox="1"/>
          <p:nvPr/>
        </p:nvSpPr>
        <p:spPr>
          <a:xfrm>
            <a:off x="5843587" y="1431925"/>
            <a:ext cx="2409825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⚫"/>
            </a:pPr>
            <a:r>
              <a:rPr b="0" i="0" lang="en-US" sz="1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MEMORIA DE CALCULO</a:t>
            </a:r>
            <a:endParaRPr/>
          </a:p>
          <a:p>
            <a:pPr indent="-171450" lvl="0" marL="1714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b="0" i="0" lang="en-US" sz="1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ROTOPALA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6"/>
          <p:cNvSpPr txBox="1"/>
          <p:nvPr/>
        </p:nvSpPr>
        <p:spPr>
          <a:xfrm>
            <a:off x="185737" y="754062"/>
            <a:ext cx="8847137" cy="1368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CLIENTE: MINERA ESCONDIDA LTDA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MEMORIAS DE CALCULO DE 70 c/u EQUIPOS MINEROS DESPUES DE 20-30 AÑOS DE FUNCIONAMIENT0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26"/>
          <p:cNvSpPr txBox="1"/>
          <p:nvPr/>
        </p:nvSpPr>
        <p:spPr>
          <a:xfrm>
            <a:off x="481012" y="1431925"/>
            <a:ext cx="2863850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⚫"/>
            </a:pPr>
            <a:r>
              <a:rPr b="0" i="0" lang="en-US" sz="1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MEMORIA DE CALCULO</a:t>
            </a:r>
            <a:endParaRPr/>
          </a:p>
          <a:p>
            <a:pPr indent="-171450" lvl="0" marL="1714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b="0" i="0" lang="en-US" sz="1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TRIPPER CATODOS Y CONCENTRADORA</a:t>
            </a:r>
            <a:endParaRPr/>
          </a:p>
        </p:txBody>
      </p:sp>
      <p:sp>
        <p:nvSpPr>
          <p:cNvPr id="468" name="Google Shape;468;p26"/>
          <p:cNvSpPr txBox="1"/>
          <p:nvPr/>
        </p:nvSpPr>
        <p:spPr>
          <a:xfrm>
            <a:off x="3249612" y="1455737"/>
            <a:ext cx="2409825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⚫"/>
            </a:pPr>
            <a:r>
              <a:rPr b="0" i="0" lang="en-US" sz="1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MEMORIA DE CALCULO</a:t>
            </a:r>
            <a:endParaRPr/>
          </a:p>
          <a:p>
            <a:pPr indent="-171450" lvl="0" marL="1714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b="0" i="0" lang="en-US" sz="1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MOLINO SAG N°1,2,3,4 Y 5</a:t>
            </a:r>
            <a:endParaRPr/>
          </a:p>
        </p:txBody>
      </p:sp>
      <p:sp>
        <p:nvSpPr>
          <p:cNvPr id="469" name="Google Shape;469;p26"/>
          <p:cNvSpPr txBox="1"/>
          <p:nvPr/>
        </p:nvSpPr>
        <p:spPr>
          <a:xfrm>
            <a:off x="5843587" y="1431925"/>
            <a:ext cx="2832100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⚫"/>
            </a:pPr>
            <a:r>
              <a:rPr b="0" i="0" lang="en-US" sz="1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MEMORIA DE CALCULO</a:t>
            </a:r>
            <a:endParaRPr/>
          </a:p>
          <a:p>
            <a:pPr indent="-171450" lvl="0" marL="1714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b="0" i="0" lang="en-US" sz="1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CAJONES DE COLECTOR DE RELAVES</a:t>
            </a:r>
            <a:endParaRPr/>
          </a:p>
        </p:txBody>
      </p:sp>
      <p:pic>
        <p:nvPicPr>
          <p:cNvPr descr="F:\Tripper 2\Figura 31.PNG" id="470" name="Google Shape;47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9275" y="1906587"/>
            <a:ext cx="2700337" cy="1954212"/>
          </a:xfrm>
          <a:prstGeom prst="rect">
            <a:avLst/>
          </a:prstGeom>
          <a:noFill/>
          <a:ln cap="flat" cmpd="dbl" w="190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F:\Tripper 2\Stress 2.PNG" id="471" name="Google Shape;471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7850" y="4005262"/>
            <a:ext cx="2671762" cy="1770062"/>
          </a:xfrm>
          <a:prstGeom prst="rect">
            <a:avLst/>
          </a:prstGeom>
          <a:noFill/>
          <a:ln cap="flat" cmpd="dbl" w="190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472" name="Google Shape;472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95662" y="1890712"/>
            <a:ext cx="2532062" cy="1970087"/>
          </a:xfrm>
          <a:prstGeom prst="rect">
            <a:avLst/>
          </a:prstGeom>
          <a:noFill/>
          <a:ln cap="flat" cmpd="dbl" w="190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473" name="Google Shape;473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60762" y="4005262"/>
            <a:ext cx="2203450" cy="1770062"/>
          </a:xfrm>
          <a:prstGeom prst="rect">
            <a:avLst/>
          </a:prstGeom>
          <a:noFill/>
          <a:ln cap="flat" cmpd="dbl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474" name="Google Shape;474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67425" y="1890712"/>
            <a:ext cx="2563812" cy="1970087"/>
          </a:xfrm>
          <a:prstGeom prst="rect">
            <a:avLst/>
          </a:prstGeom>
          <a:noFill/>
          <a:ln cap="flat" cmpd="dbl" w="190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475" name="Google Shape;475;p2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67425" y="4005262"/>
            <a:ext cx="2563812" cy="1770062"/>
          </a:xfrm>
          <a:prstGeom prst="rect">
            <a:avLst/>
          </a:prstGeom>
          <a:noFill/>
          <a:ln cap="flat" cmpd="dbl" w="190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7"/>
          <p:cNvSpPr txBox="1"/>
          <p:nvPr/>
        </p:nvSpPr>
        <p:spPr>
          <a:xfrm>
            <a:off x="185737" y="754062"/>
            <a:ext cx="8847137" cy="1368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CLIENTE: MINERA ESCONDIDA LTDA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MEMORIAS DE CALCULO DE 70 c/u EQUIPOS MINEROS DESPUES DE 20-30 AÑOS DE FUNCIONAMIENT0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27"/>
          <p:cNvSpPr txBox="1"/>
          <p:nvPr/>
        </p:nvSpPr>
        <p:spPr>
          <a:xfrm>
            <a:off x="481012" y="1431925"/>
            <a:ext cx="2863850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⚫"/>
            </a:pPr>
            <a:r>
              <a:rPr b="0" i="0" lang="en-US" sz="1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MEMORIA DE CALCULO</a:t>
            </a:r>
            <a:endParaRPr/>
          </a:p>
          <a:p>
            <a:pPr indent="-171450" lvl="0" marL="1714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b="0" i="0" lang="en-US" sz="1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CHANCADOR N°1,2,3,4 y 5</a:t>
            </a:r>
            <a:endParaRPr/>
          </a:p>
        </p:txBody>
      </p:sp>
      <p:sp>
        <p:nvSpPr>
          <p:cNvPr id="482" name="Google Shape;482;p27"/>
          <p:cNvSpPr txBox="1"/>
          <p:nvPr/>
        </p:nvSpPr>
        <p:spPr>
          <a:xfrm>
            <a:off x="3236912" y="1319212"/>
            <a:ext cx="2906712" cy="6080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⚫"/>
            </a:pPr>
            <a:r>
              <a:rPr b="0" i="0" lang="en-US" sz="1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MEMORIA DE CALCULO</a:t>
            </a:r>
            <a:endParaRPr/>
          </a:p>
          <a:p>
            <a:pPr indent="-171450" lvl="0" marL="1714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b="0" i="0" lang="en-US" sz="1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STOCK PILE LOS COLORADO, LAGUNA SECA Y OGP1</a:t>
            </a:r>
            <a:endParaRPr/>
          </a:p>
        </p:txBody>
      </p:sp>
      <p:sp>
        <p:nvSpPr>
          <p:cNvPr id="483" name="Google Shape;483;p27"/>
          <p:cNvSpPr txBox="1"/>
          <p:nvPr/>
        </p:nvSpPr>
        <p:spPr>
          <a:xfrm>
            <a:off x="5843587" y="1431925"/>
            <a:ext cx="2832100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⚫"/>
            </a:pPr>
            <a:r>
              <a:rPr b="0" i="0" lang="en-US" sz="1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MEMORIA DE CALCULO</a:t>
            </a:r>
            <a:endParaRPr/>
          </a:p>
          <a:p>
            <a:pPr indent="-171450" lvl="0" marL="1714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b="0" i="0" lang="en-US" sz="1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32 CORREAS TRANSPORTADORAS</a:t>
            </a:r>
            <a:endParaRPr/>
          </a:p>
        </p:txBody>
      </p:sp>
      <p:pic>
        <p:nvPicPr>
          <p:cNvPr id="484" name="Google Shape;48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4687" y="1870075"/>
            <a:ext cx="2397125" cy="2036762"/>
          </a:xfrm>
          <a:prstGeom prst="rect">
            <a:avLst/>
          </a:prstGeom>
          <a:noFill/>
          <a:ln cap="flat" cmpd="dbl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85" name="Google Shape;485;p27"/>
          <p:cNvPicPr preferRelativeResize="0"/>
          <p:nvPr/>
        </p:nvPicPr>
        <p:blipFill rotWithShape="1">
          <a:blip r:embed="rId4">
            <a:alphaModFix/>
          </a:blip>
          <a:srcRect b="0" l="24553" r="28796" t="0"/>
          <a:stretch/>
        </p:blipFill>
        <p:spPr>
          <a:xfrm>
            <a:off x="674687" y="4005262"/>
            <a:ext cx="2339975" cy="1828800"/>
          </a:xfrm>
          <a:prstGeom prst="rect">
            <a:avLst/>
          </a:prstGeom>
          <a:noFill/>
          <a:ln cap="flat" cmpd="dbl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86" name="Google Shape;486;p27"/>
          <p:cNvPicPr preferRelativeResize="0"/>
          <p:nvPr/>
        </p:nvPicPr>
        <p:blipFill rotWithShape="1">
          <a:blip r:embed="rId5">
            <a:alphaModFix/>
          </a:blip>
          <a:srcRect b="0" l="11203" r="19516" t="0"/>
          <a:stretch/>
        </p:blipFill>
        <p:spPr>
          <a:xfrm>
            <a:off x="3263900" y="4005262"/>
            <a:ext cx="2747962" cy="1828800"/>
          </a:xfrm>
          <a:prstGeom prst="rect">
            <a:avLst/>
          </a:prstGeom>
          <a:noFill/>
          <a:ln cap="flat" cmpd="dbl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487" name="Google Shape;487;p27"/>
          <p:cNvPicPr preferRelativeResize="0"/>
          <p:nvPr/>
        </p:nvPicPr>
        <p:blipFill rotWithShape="1">
          <a:blip r:embed="rId6">
            <a:alphaModFix/>
          </a:blip>
          <a:srcRect b="0" l="12851" r="12852" t="0"/>
          <a:stretch/>
        </p:blipFill>
        <p:spPr>
          <a:xfrm>
            <a:off x="3263900" y="1895475"/>
            <a:ext cx="2747962" cy="2006600"/>
          </a:xfrm>
          <a:prstGeom prst="rect">
            <a:avLst/>
          </a:prstGeom>
          <a:noFill/>
          <a:ln cap="flat" cmpd="dbl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488" name="Google Shape;488;p27"/>
          <p:cNvPicPr preferRelativeResize="0"/>
          <p:nvPr/>
        </p:nvPicPr>
        <p:blipFill rotWithShape="1">
          <a:blip r:embed="rId7">
            <a:alphaModFix/>
          </a:blip>
          <a:srcRect b="0" l="0" r="0" t="17738"/>
          <a:stretch/>
        </p:blipFill>
        <p:spPr>
          <a:xfrm>
            <a:off x="6118225" y="1897062"/>
            <a:ext cx="2557462" cy="1982787"/>
          </a:xfrm>
          <a:prstGeom prst="rect">
            <a:avLst/>
          </a:prstGeom>
          <a:noFill/>
          <a:ln cap="flat" cmpd="dbl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89" name="Google Shape;489;p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118225" y="3973512"/>
            <a:ext cx="2532062" cy="1860550"/>
          </a:xfrm>
          <a:prstGeom prst="rect">
            <a:avLst/>
          </a:prstGeom>
          <a:noFill/>
          <a:ln cap="flat" cmpd="dbl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8"/>
          <p:cNvSpPr txBox="1"/>
          <p:nvPr/>
        </p:nvSpPr>
        <p:spPr>
          <a:xfrm>
            <a:off x="495300" y="573087"/>
            <a:ext cx="8458200" cy="1368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PROYECTOS VARIOS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5" name="Google Shape;49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71775" y="1139825"/>
            <a:ext cx="1838325" cy="290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87900" y="1147762"/>
            <a:ext cx="1800225" cy="290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1187" y="1973262"/>
            <a:ext cx="1857375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84887" y="4243387"/>
            <a:ext cx="1804987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32587" y="2005012"/>
            <a:ext cx="1831975" cy="1223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2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00112" y="4176712"/>
            <a:ext cx="2009775" cy="181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2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492500" y="4195762"/>
            <a:ext cx="2076450" cy="176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29"/>
          <p:cNvSpPr txBox="1"/>
          <p:nvPr/>
        </p:nvSpPr>
        <p:spPr>
          <a:xfrm>
            <a:off x="2124075" y="2420937"/>
            <a:ext cx="4572000" cy="708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i="0" lang="en-US" sz="20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EXPERIENCIA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2004-2022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"/>
          <p:cNvSpPr txBox="1"/>
          <p:nvPr/>
        </p:nvSpPr>
        <p:spPr>
          <a:xfrm>
            <a:off x="900112" y="468312"/>
            <a:ext cx="84582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OFICINA                         CERTIFICACION ISO 9001:2015</a:t>
            </a:r>
            <a:endParaRPr/>
          </a:p>
        </p:txBody>
      </p:sp>
      <p:pic>
        <p:nvPicPr>
          <p:cNvPr descr="C:\CAD CAE\Standar CAD CAE\Logo Empresa\CAD CAE.JPG" id="224" name="Google Shape;22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750" y="5959475"/>
            <a:ext cx="1965325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cad-cae.com/images/oficina.jpg" id="225" name="Google Shape;22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" y="900112"/>
            <a:ext cx="4095750" cy="397827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"/>
          <p:cNvSpPr txBox="1"/>
          <p:nvPr/>
        </p:nvSpPr>
        <p:spPr>
          <a:xfrm>
            <a:off x="457200" y="4878387"/>
            <a:ext cx="5881687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CAD CAE INGENIERIA LTDA.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RUT: 76.028.440-8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Avda. Balmaceda 2472 Of. 121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Edificio Costanera Centro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Antofagasta</a:t>
            </a:r>
            <a:endParaRPr/>
          </a:p>
        </p:txBody>
      </p:sp>
      <p:sp>
        <p:nvSpPr>
          <p:cNvPr id="227" name="Google Shape;227;p3"/>
          <p:cNvSpPr txBox="1"/>
          <p:nvPr/>
        </p:nvSpPr>
        <p:spPr>
          <a:xfrm>
            <a:off x="2843212" y="5013325"/>
            <a:ext cx="4572000" cy="8302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Teléfono: (+56) 55 2 263814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Celular (+56) 999190294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h.lobera@cad-cae.com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www.cad-cae.com</a:t>
            </a:r>
            <a:endParaRPr/>
          </a:p>
        </p:txBody>
      </p:sp>
      <p:pic>
        <p:nvPicPr>
          <p:cNvPr id="228" name="Google Shape;228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54587" y="868362"/>
            <a:ext cx="3619500" cy="512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Google Shape;51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1912" y="476250"/>
            <a:ext cx="6338887" cy="538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8887" y="549275"/>
            <a:ext cx="6413500" cy="540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8887" y="476250"/>
            <a:ext cx="6469062" cy="548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7450" y="476250"/>
            <a:ext cx="6408737" cy="5440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Google Shape;531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1862" y="404812"/>
            <a:ext cx="7280275" cy="5472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6600" y="692150"/>
            <a:ext cx="7670800" cy="4992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"/>
          <p:cNvSpPr txBox="1"/>
          <p:nvPr/>
        </p:nvSpPr>
        <p:spPr>
          <a:xfrm>
            <a:off x="250825" y="441325"/>
            <a:ext cx="84582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CERTIFICACION ISO 14001:2015           CERTIFICACION ISO 45001:2015</a:t>
            </a:r>
            <a:endParaRPr/>
          </a:p>
        </p:txBody>
      </p:sp>
      <p:pic>
        <p:nvPicPr>
          <p:cNvPr descr="C:\CAD CAE\Standar CAD CAE\Logo Empresa\CAD CAE.JPG" id="235" name="Google Shape;23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750" y="5959475"/>
            <a:ext cx="1965325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Texto&#10;&#10;Descripción generada automáticamente" id="236" name="Google Shape;236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1187" y="836612"/>
            <a:ext cx="3594100" cy="50847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Texto&#10;&#10;Descripción generada automáticamente" id="237" name="Google Shape;237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18062" y="836612"/>
            <a:ext cx="3594100" cy="5084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5"/>
          <p:cNvSpPr txBox="1"/>
          <p:nvPr/>
        </p:nvSpPr>
        <p:spPr>
          <a:xfrm>
            <a:off x="115887" y="485775"/>
            <a:ext cx="8351837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MISION, VISION, VALORES Y POLITICA</a:t>
            </a:r>
            <a:endParaRPr/>
          </a:p>
        </p:txBody>
      </p:sp>
      <p:pic>
        <p:nvPicPr>
          <p:cNvPr descr="C:\CAD CAE\Standar CAD CAE\Logo Empresa\CAD CAE.JPG" id="244" name="Google Shape;24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750" y="5959475"/>
            <a:ext cx="1965325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0875" y="981075"/>
            <a:ext cx="3708400" cy="4652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83100" y="989012"/>
            <a:ext cx="4133850" cy="460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6"/>
          <p:cNvSpPr txBox="1"/>
          <p:nvPr/>
        </p:nvSpPr>
        <p:spPr>
          <a:xfrm>
            <a:off x="468312" y="387350"/>
            <a:ext cx="84582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ORGANIGRAMA DE LA EMPRESA</a:t>
            </a:r>
            <a:endParaRPr/>
          </a:p>
        </p:txBody>
      </p:sp>
      <p:pic>
        <p:nvPicPr>
          <p:cNvPr descr="C:\CAD CAE\Standar CAD CAE\Logo Empresa\CAD CAE.JPG" id="252" name="Google Shape;25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750" y="5959475"/>
            <a:ext cx="1965325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51050" y="882650"/>
            <a:ext cx="5273675" cy="4986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7"/>
          <p:cNvSpPr txBox="1"/>
          <p:nvPr/>
        </p:nvSpPr>
        <p:spPr>
          <a:xfrm>
            <a:off x="395287" y="549275"/>
            <a:ext cx="84582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CLIENTES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 AÑOS DE EXPERIENCIA</a:t>
            </a:r>
            <a:endParaRPr/>
          </a:p>
        </p:txBody>
      </p:sp>
      <p:pic>
        <p:nvPicPr>
          <p:cNvPr descr="C:\CAD CAE\Standar CAD CAE\Logo Empresa\CAD CAE.JPG" id="259" name="Google Shape;25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750" y="5959475"/>
            <a:ext cx="1965325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entes – SICEP" id="260" name="Google Shape;260;p7"/>
          <p:cNvPicPr preferRelativeResize="0"/>
          <p:nvPr/>
        </p:nvPicPr>
        <p:blipFill rotWithShape="1">
          <a:blip r:embed="rId4">
            <a:alphaModFix/>
          </a:blip>
          <a:srcRect b="31188" l="0" r="0" t="29275"/>
          <a:stretch/>
        </p:blipFill>
        <p:spPr>
          <a:xfrm>
            <a:off x="3257550" y="1560512"/>
            <a:ext cx="3133725" cy="731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9000" y="2579687"/>
            <a:ext cx="1574800" cy="1303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5962" y="5070475"/>
            <a:ext cx="1943100" cy="58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7"/>
          <p:cNvPicPr preferRelativeResize="0"/>
          <p:nvPr/>
        </p:nvPicPr>
        <p:blipFill rotWithShape="1">
          <a:blip r:embed="rId7">
            <a:alphaModFix/>
          </a:blip>
          <a:srcRect b="0" l="12933" r="13879" t="0"/>
          <a:stretch/>
        </p:blipFill>
        <p:spPr>
          <a:xfrm>
            <a:off x="5167312" y="2620962"/>
            <a:ext cx="939800" cy="99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300412" y="3952875"/>
            <a:ext cx="1641475" cy="776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7"/>
          <p:cNvPicPr preferRelativeResize="0"/>
          <p:nvPr/>
        </p:nvPicPr>
        <p:blipFill rotWithShape="1">
          <a:blip r:embed="rId9">
            <a:alphaModFix/>
          </a:blip>
          <a:srcRect b="20219" l="0" r="0" t="0"/>
          <a:stretch/>
        </p:blipFill>
        <p:spPr>
          <a:xfrm>
            <a:off x="5637212" y="3952875"/>
            <a:ext cx="914400" cy="9032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scripción: http://www.moir.org.co/IMG/arton6858.jpg" id="266" name="Google Shape;266;p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96937" y="4235450"/>
            <a:ext cx="1608137" cy="368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tipo&#10;&#10;Descripción generada automáticamente" id="267" name="Google Shape;267;p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771775" y="4968875"/>
            <a:ext cx="2087562" cy="66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116012" y="1489075"/>
            <a:ext cx="1223962" cy="8509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7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" name="Google Shape;270;p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205162" y="2597150"/>
            <a:ext cx="1250950" cy="1192212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7"/>
          <p:cNvSpPr txBox="1"/>
          <p:nvPr/>
        </p:nvSpPr>
        <p:spPr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2" name="Google Shape;272;p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164387" y="1450975"/>
            <a:ext cx="1223962" cy="8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7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080250" y="5045075"/>
            <a:ext cx="1557337" cy="9921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omatsu Logo" id="274" name="Google Shape;274;p7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5272087" y="4922837"/>
            <a:ext cx="1643062" cy="93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7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848475" y="2803525"/>
            <a:ext cx="2020887" cy="787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randa Logo png transparent" id="276" name="Google Shape;276;p7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7234237" y="3748087"/>
            <a:ext cx="1295400" cy="1296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8"/>
          <p:cNvSpPr txBox="1"/>
          <p:nvPr>
            <p:ph idx="1" type="body"/>
          </p:nvPr>
        </p:nvSpPr>
        <p:spPr>
          <a:xfrm>
            <a:off x="1087437" y="2133600"/>
            <a:ext cx="8215312" cy="3692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Autofit/>
          </a:bodyPr>
          <a:lstStyle/>
          <a:p>
            <a:pPr indent="-265112" lvl="0" marL="26511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⚫"/>
            </a:pPr>
            <a:r>
              <a:rPr b="0" i="0" lang="en-US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Más de 60 oficinas en todo el mundo, además de una extensa red de distribuidores.</a:t>
            </a:r>
            <a:endParaRPr/>
          </a:p>
          <a:p>
            <a:pPr indent="-265112" lvl="0" marL="265112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⚫"/>
            </a:pPr>
            <a:r>
              <a:rPr b="0" i="0" lang="en-US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Más de 2.200 empleados directos de ANSYS y sus filiales en todo el mundo</a:t>
            </a:r>
            <a:endParaRPr/>
          </a:p>
          <a:p>
            <a:pPr indent="-265112" lvl="0" marL="265112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40"/>
              <a:buNone/>
            </a:pPr>
            <a:r>
              <a:rPr b="0" i="0" lang="en-US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listado en el NASDAQ (ANSS)</a:t>
            </a:r>
            <a:endParaRPr/>
          </a:p>
          <a:p>
            <a:pPr indent="-265112" lvl="0" marL="265112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⚫"/>
            </a:pPr>
            <a:r>
              <a:rPr b="0" i="0" lang="en-US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 mas información visita  </a:t>
            </a:r>
            <a:r>
              <a:rPr b="0" i="0" lang="en-US" sz="1800" u="sng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www.ansys.com</a:t>
            </a:r>
            <a:r>
              <a:rPr b="0" i="0" lang="en-US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-265112" lvl="0" marL="265112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⚫"/>
            </a:pPr>
            <a:r>
              <a:rPr b="0" i="0" lang="en-US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Venta Software, soporte, capacitación y entrenamientos</a:t>
            </a:r>
            <a:endParaRPr/>
          </a:p>
        </p:txBody>
      </p:sp>
      <p:sp>
        <p:nvSpPr>
          <p:cNvPr id="283" name="Google Shape;283;p8"/>
          <p:cNvSpPr txBox="1"/>
          <p:nvPr/>
        </p:nvSpPr>
        <p:spPr>
          <a:xfrm>
            <a:off x="7086600" y="6426200"/>
            <a:ext cx="1985962" cy="4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1" i="0" lang="en-US" sz="1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Corporate Headquarters</a:t>
            </a:r>
            <a:endParaRPr/>
          </a:p>
          <a:p>
            <a:pPr indent="0" lvl="0" marL="0" marR="0" rtl="0" algn="l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1" i="0" lang="en-US" sz="1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Canonsburg, PA</a:t>
            </a:r>
            <a:endParaRPr/>
          </a:p>
        </p:txBody>
      </p:sp>
      <p:sp>
        <p:nvSpPr>
          <p:cNvPr id="284" name="Google Shape;284;p8"/>
          <p:cNvSpPr txBox="1"/>
          <p:nvPr/>
        </p:nvSpPr>
        <p:spPr>
          <a:xfrm>
            <a:off x="827087" y="260350"/>
            <a:ext cx="8458200" cy="2016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CAD CAE INGENIERIA LTDA. ES REPRESENTANTE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 ANSYS Y ROCKY EN LA ZONA NORTE DE CHILE</a:t>
            </a:r>
            <a:endParaRPr b="1" i="0" sz="2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5" name="Google Shape;28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95737" y="1196975"/>
            <a:ext cx="1655762" cy="6238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CAD CAE\Standar CAD CAE\Logo Empresa\CAD CAE.JPG" id="286" name="Google Shape;286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53150" y="1196975"/>
            <a:ext cx="2259012" cy="6238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esss.com.br/events/2012/dem_mining/images/rocky_logo.jpg" id="287" name="Google Shape;287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31912" y="1058862"/>
            <a:ext cx="2124075" cy="85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9"/>
          <p:cNvSpPr txBox="1"/>
          <p:nvPr/>
        </p:nvSpPr>
        <p:spPr>
          <a:xfrm>
            <a:off x="395287" y="549275"/>
            <a:ext cx="84582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SOTFWARE CON LICENCIAMIENTO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CAD CAE\Standar CAD CAE\Logo Empresa\CAD CAE.JPG" id="293" name="Google Shape;29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750" y="5959475"/>
            <a:ext cx="1965325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0/0b/Ansys_logo.jpg" id="294" name="Google Shape;294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2987" y="1247775"/>
            <a:ext cx="3240087" cy="923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cdn.instructables.com/ORIG/FBY/MMKD/HLZRWI6A/FBYMMKDHLZRWI6A.jpg" id="295" name="Google Shape;295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34050" y="1081087"/>
            <a:ext cx="2701925" cy="1647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uss3d.com.au/wp-content/uploads/2013/04/faro-scene-1.jpg" id="296" name="Google Shape;296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7087" y="3248025"/>
            <a:ext cx="1516062" cy="2103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651500" y="3092450"/>
            <a:ext cx="2973387" cy="474662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9"/>
          <p:cNvSpPr txBox="1"/>
          <p:nvPr/>
        </p:nvSpPr>
        <p:spPr>
          <a:xfrm>
            <a:off x="962025" y="2197100"/>
            <a:ext cx="3403600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SOTFWARE DE ELEMENTOS FINITOS</a:t>
            </a:r>
            <a:endParaRPr/>
          </a:p>
        </p:txBody>
      </p:sp>
      <p:sp>
        <p:nvSpPr>
          <p:cNvPr id="299" name="Google Shape;299;p9"/>
          <p:cNvSpPr txBox="1"/>
          <p:nvPr/>
        </p:nvSpPr>
        <p:spPr>
          <a:xfrm>
            <a:off x="5957887" y="2719387"/>
            <a:ext cx="2252662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SOTFWARE PLANOS 3D</a:t>
            </a:r>
            <a:endParaRPr/>
          </a:p>
        </p:txBody>
      </p:sp>
      <p:sp>
        <p:nvSpPr>
          <p:cNvPr id="300" name="Google Shape;300;p9"/>
          <p:cNvSpPr txBox="1"/>
          <p:nvPr/>
        </p:nvSpPr>
        <p:spPr>
          <a:xfrm>
            <a:off x="420687" y="5407025"/>
            <a:ext cx="2405062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SOTFWARE SCANNER 3D</a:t>
            </a:r>
            <a:endParaRPr/>
          </a:p>
        </p:txBody>
      </p:sp>
      <p:sp>
        <p:nvSpPr>
          <p:cNvPr id="301" name="Google Shape;301;p9"/>
          <p:cNvSpPr txBox="1"/>
          <p:nvPr/>
        </p:nvSpPr>
        <p:spPr>
          <a:xfrm>
            <a:off x="5957887" y="3541712"/>
            <a:ext cx="2251075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SOTFWARE STRAIN GAGES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PARA VALIDAR CALCULOS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 ELEMENTOS FINITOS</a:t>
            </a:r>
            <a:endParaRPr/>
          </a:p>
        </p:txBody>
      </p:sp>
      <p:pic>
        <p:nvPicPr>
          <p:cNvPr id="302" name="Google Shape;302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040062" y="2505075"/>
            <a:ext cx="2468562" cy="3160712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9"/>
          <p:cNvSpPr txBox="1"/>
          <p:nvPr/>
        </p:nvSpPr>
        <p:spPr>
          <a:xfrm>
            <a:off x="2627312" y="5665787"/>
            <a:ext cx="3444875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SOTFWARE ELEMENTOS DISCRETOS</a:t>
            </a:r>
            <a:endParaRPr/>
          </a:p>
        </p:txBody>
      </p:sp>
      <p:pic>
        <p:nvPicPr>
          <p:cNvPr id="304" name="Google Shape;304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084887" y="4459287"/>
            <a:ext cx="2384425" cy="132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9_Aspecto">
  <a:themeElements>
    <a:clrScheme name="Aspecto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11_Aspecto">
  <a:themeElements>
    <a:clrScheme name="Aspecto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Aspecto">
  <a:themeElements>
    <a:clrScheme name="Aspecto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1_Aspecto">
  <a:themeElements>
    <a:clrScheme name="Aspecto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13_Aspecto">
  <a:themeElements>
    <a:clrScheme name="Aspecto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7_Aspecto">
  <a:themeElements>
    <a:clrScheme name="Aspecto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5_Aspecto">
  <a:themeElements>
    <a:clrScheme name="Aspecto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0_Aspecto">
  <a:themeElements>
    <a:clrScheme name="Aspecto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3_Aspecto">
  <a:themeElements>
    <a:clrScheme name="Aspecto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6_Aspecto">
  <a:themeElements>
    <a:clrScheme name="Aspecto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2_Aspecto">
  <a:themeElements>
    <a:clrScheme name="Aspecto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8_Aspecto">
  <a:themeElements>
    <a:clrScheme name="Aspecto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12_Aspecto">
  <a:themeElements>
    <a:clrScheme name="Aspecto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4_Aspecto">
  <a:themeElements>
    <a:clrScheme name="Aspecto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2004-08-31T18:56:58Z</dcterms:created>
  <dc:creator>BBDO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